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ink/ink1.xml" ContentType="application/inkml+xml"/>
  <Override PartName="/ppt/ink/ink2.xml" ContentType="application/inkml+xml"/>
  <Override PartName="/ppt/ink/ink3.xml" ContentType="application/inkml+xml"/>
  <Override PartName="/ppt/ink/ink4.xml" ContentType="application/inkml+xml"/>
  <Override PartName="/ppt/ink/ink5.xml" ContentType="application/inkml+xml"/>
  <Override PartName="/ppt/ink/ink6.xml" ContentType="application/inkml+xml"/>
  <Override PartName="/ppt/ink/ink7.xml" ContentType="application/inkml+xml"/>
  <Override PartName="/ppt/ink/ink8.xml" ContentType="application/inkml+xml"/>
  <Override PartName="/ppt/ink/ink9.xml" ContentType="application/inkml+xml"/>
  <Override PartName="/ppt/ink/ink10.xml" ContentType="application/inkml+xml"/>
  <Override PartName="/ppt/ink/ink11.xml" ContentType="application/inkml+xml"/>
  <Override PartName="/ppt/ink/ink12.xml" ContentType="application/inkml+xml"/>
  <Override PartName="/ppt/ink/ink13.xml" ContentType="application/inkml+xml"/>
  <Override PartName="/ppt/ink/ink14.xml" ContentType="application/inkml+xml"/>
  <Override PartName="/ppt/ink/ink15.xml" ContentType="application/inkml+xml"/>
  <Override PartName="/ppt/ink/ink16.xml" ContentType="application/inkml+xml"/>
  <Override PartName="/ppt/ink/ink17.xml" ContentType="application/inkml+xml"/>
  <Override PartName="/ppt/ink/ink18.xml" ContentType="application/inkml+xml"/>
  <Override PartName="/ppt/ink/ink19.xml" ContentType="application/inkml+xml"/>
  <Override PartName="/ppt/ink/ink20.xml" ContentType="application/inkml+xml"/>
  <Override PartName="/ppt/ink/ink21.xml" ContentType="application/inkml+xml"/>
  <Override PartName="/ppt/ink/ink22.xml" ContentType="application/inkml+xml"/>
  <Override PartName="/ppt/ink/ink23.xml" ContentType="application/inkml+xml"/>
  <Override PartName="/ppt/ink/ink24.xml" ContentType="application/inkml+xml"/>
  <Override PartName="/ppt/ink/ink25.xml" ContentType="application/inkml+xml"/>
  <Override PartName="/ppt/ink/ink26.xml" ContentType="application/inkml+xml"/>
  <Override PartName="/ppt/ink/ink27.xml" ContentType="application/inkml+xml"/>
  <Override PartName="/ppt/ink/ink28.xml" ContentType="application/inkml+xml"/>
  <Override PartName="/ppt/ink/ink29.xml" ContentType="application/inkml+xml"/>
  <Override PartName="/ppt/ink/ink30.xml" ContentType="application/inkml+xml"/>
  <Override PartName="/ppt/ink/ink31.xml" ContentType="application/inkml+xml"/>
  <Override PartName="/ppt/ink/ink32.xml" ContentType="application/inkml+xml"/>
  <Override PartName="/ppt/ink/ink33.xml" ContentType="application/inkml+xml"/>
  <Override PartName="/ppt/ink/ink34.xml" ContentType="application/inkml+xml"/>
  <Override PartName="/ppt/ink/ink35.xml" ContentType="application/inkml+xml"/>
  <Override PartName="/ppt/ink/ink36.xml" ContentType="application/inkml+xml"/>
  <Override PartName="/ppt/ink/ink37.xml" ContentType="application/inkml+xml"/>
  <Override PartName="/ppt/ink/ink38.xml" ContentType="application/inkml+xml"/>
  <Override PartName="/ppt/ink/ink39.xml" ContentType="application/inkml+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4"/>
  </p:sldMasterIdLst>
  <p:notesMasterIdLst>
    <p:notesMasterId r:id="rId23"/>
  </p:notesMasterIdLst>
  <p:sldIdLst>
    <p:sldId id="270" r:id="rId5"/>
    <p:sldId id="308" r:id="rId6"/>
    <p:sldId id="309" r:id="rId7"/>
    <p:sldId id="331" r:id="rId8"/>
    <p:sldId id="311" r:id="rId9"/>
    <p:sldId id="312" r:id="rId10"/>
    <p:sldId id="333" r:id="rId11"/>
    <p:sldId id="339" r:id="rId12"/>
    <p:sldId id="319" r:id="rId13"/>
    <p:sldId id="335" r:id="rId14"/>
    <p:sldId id="329" r:id="rId15"/>
    <p:sldId id="352" r:id="rId16"/>
    <p:sldId id="340" r:id="rId17"/>
    <p:sldId id="349" r:id="rId18"/>
    <p:sldId id="351" r:id="rId19"/>
    <p:sldId id="307" r:id="rId20"/>
    <p:sldId id="353" r:id="rId21"/>
    <p:sldId id="355" r:id="rId22"/>
  </p:sldIdLst>
  <p:sldSz cx="9144000" cy="6858000" type="screen4x3"/>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cClinton, Tasha V" initials="MTV" lastIdx="7" clrIdx="0">
    <p:extLst>
      <p:ext uri="{19B8F6BF-5375-455C-9EA6-DF929625EA0E}">
        <p15:presenceInfo xmlns:p15="http://schemas.microsoft.com/office/powerpoint/2012/main" userId="S-1-5-21-1454471165-2077806209-1801674531-21222"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12169"/>
    <a:srgbClr val="C8BEB4"/>
    <a:srgbClr val="EDE9E6"/>
    <a:srgbClr val="B79F3B"/>
    <a:srgbClr val="344E87"/>
    <a:srgbClr val="8090B4"/>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0505E3EF-67EA-436B-97B2-0124C06EBD24}" styleName="Medium Style 4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1FECB4D8-DB02-4DC6-A0A2-4F2EBAE1DC90}" styleName="Medium Style 1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91EBBBCC-DAD2-459C-BE2E-F6DE35CF9A28}" styleName="Dark Style 2 - Accent 3/Accent 4">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3">
              <a:tint val="20000"/>
            </a:schemeClr>
          </a:solidFill>
        </a:fill>
      </a:tcStyle>
    </a:lastRow>
    <a:firstRow>
      <a:tcTxStyle b="on">
        <a:fontRef idx="minor">
          <a:scrgbClr r="0" g="0" b="0"/>
        </a:fontRef>
        <a:schemeClr val="lt1"/>
      </a:tcTxStyle>
      <a:tcStyle>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4176" autoAdjust="0"/>
    <p:restoredTop sz="95565" autoAdjust="0"/>
  </p:normalViewPr>
  <p:slideViewPr>
    <p:cSldViewPr snapToGrid="0" snapToObjects="1">
      <p:cViewPr>
        <p:scale>
          <a:sx n="81" d="100"/>
          <a:sy n="81" d="100"/>
        </p:scale>
        <p:origin x="729" y="168"/>
      </p:cViewPr>
      <p:guideLst>
        <p:guide orient="horz" pos="2160"/>
        <p:guide pos="2880"/>
      </p:guideLst>
    </p:cSldViewPr>
  </p:slideViewPr>
  <p:outlineViewPr>
    <p:cViewPr>
      <p:scale>
        <a:sx n="33" d="100"/>
        <a:sy n="33" d="100"/>
      </p:scale>
      <p:origin x="0" y="-368"/>
    </p:cViewPr>
  </p:outlineViewPr>
  <p:notesTextViewPr>
    <p:cViewPr>
      <p:scale>
        <a:sx n="100" d="100"/>
        <a:sy n="100" d="100"/>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viewProps" Target="viewProp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commentAuthors" Target="commentAuthor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notesMaster" Target="notesMasters/notesMaster1.xml"/><Relationship Id="rId28"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theme" Target="theme/theme1.xml"/></Relationships>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11-17T15:15:26.861"/>
    </inkml:context>
    <inkml:brush xml:id="br0">
      <inkml:brushProperty name="width" value="0.05" units="cm"/>
      <inkml:brushProperty name="height" value="0.05" units="cm"/>
    </inkml:brush>
  </inkml:definitions>
  <inkml:trace contextRef="#ctx0" brushRef="#br0">0 59 3223 0 0,'0'0'508'0'0,"0"0"926"0"0,0 0 408 0 0,0 0 81 0 0,0 0-150 0 0,0 0-702 0 0,3 1-307 0 0,3 2-493 0 0,0 0 1 0 0,0 0-1 0 0,0 0 0 0 0,0 1 0 0 0,0 0 1 0 0,-1 0-1 0 0,1 0 0 0 0,-1 1 1 0 0,0 0-1 0 0,-1 0 0 0 0,1 0 1 0 0,-1 1-1 0 0,0-1 0 0 0,0 1 0 0 0,-1 0 1 0 0,0 0-1 0 0,0 1 0 0 0,0-1 1 0 0,-1 0-1 0 0,0 1 0 0 0,0 0 1 0 0,0-1-1 0 0,-1 5-271 0 0,21 104 2011 0 0,-26-87-1738 0 0,-1-14-178 0 0,4-12-31 0 0,1-2 8 0 0,0 0 13 0 0,0-3-26 0 0,4-97-233 0 0,0 83-44 0 0,0 0-1 0 0,1 0 1 0 0,1 1 0 0 0,0 0-1 0 0,2 0 1 0 0,0 0-1 0 0,0 1 1 0 0,1 0 0 0 0,1 0-1 0 0,11-12 219 0 0,58-29-945 0 0,-37 61-2747 0 0,-40-4 2297 0 0</inkml:trace>
</inkml:ink>
</file>

<file path=ppt/ink/ink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11-17T15:15:36.532"/>
    </inkml:context>
    <inkml:brush xml:id="br0">
      <inkml:brushProperty name="width" value="0.05" units="cm"/>
      <inkml:brushProperty name="height" value="0.05" units="cm"/>
    </inkml:brush>
  </inkml:definitions>
  <inkml:trace contextRef="#ctx0" brushRef="#br0">8 1 7367 0 0,'0'0'334'0'0,"0"0"-1"0"0,0 2-213 0 0,-4 84 8075 0 0,0 38-3851 0 0,5-114-4322 0 0,-1-8-102 0 0,0-2-574 0 0,0 0-254 0 0,0 0-54 0 0</inkml:trace>
</inkml:ink>
</file>

<file path=ppt/ink/ink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11-17T15:15:36.705"/>
    </inkml:context>
    <inkml:brush xml:id="br0">
      <inkml:brushProperty name="width" value="0.05" units="cm"/>
      <inkml:brushProperty name="height" value="0.05" units="cm"/>
    </inkml:brush>
  </inkml:definitions>
  <inkml:trace contextRef="#ctx0" brushRef="#br0">16 0 13991 0 0,'0'0'616'0'0,"0"0"136"0"0,0 0-600 0 0,0 0-152 0 0,-5 9 0 0 0,-1-2 0 0 0,6-7 96 0 0,0 0 0 0 0,-3 12-8 0 0,1-2 0 0 0,2-10-1080 0 0,0 11-224 0 0</inkml:trace>
</inkml:ink>
</file>

<file path=ppt/ink/ink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11-17T15:15:36.892"/>
    </inkml:context>
    <inkml:brush xml:id="br0">
      <inkml:brushProperty name="width" value="0.05" units="cm"/>
      <inkml:brushProperty name="height" value="0.05" units="cm"/>
    </inkml:brush>
  </inkml:definitions>
  <inkml:trace contextRef="#ctx0" brushRef="#br0">13 109 10135 0 0,'0'0'778'0'0,"1"2"-506"0"0,2 9 383 0 0,-1 0 1 0 0,1 0 0 0 0,-2 1 0 0 0,1-1 0 0 0,-2 0-1 0 0,1 1 1 0 0,-2-1 0 0 0,1 0 0 0 0,-1 1 0 0 0,-1-1-1 0 0,0 0 1 0 0,-1 0 0 0 0,-2 7-656 0 0,-6 14 1673 0 0,11-85-1438 0 0,4 29-582 0 0,2 0 1 0 0,0 1 0 0 0,2 0-1 0 0,0 0 1 0 0,10-16 346 0 0,-15 32-265 0 0,1 1 1 0 0,-1-1-1 0 0,1 1 0 0 0,1 0 0 0 0,-1 0 1 0 0,1 0-1 0 0,0 1 0 0 0,1 0 0 0 0,-1 0 1 0 0,1 0-1 0 0,0 0 0 0 0,0 1 0 0 0,0 0 1 0 0,1 0-1 0 0,0 1 0 0 0,-1 0 1 0 0,1 0-1 0 0,0 1 0 0 0,0-1 0 0 0,5 1 265 0 0,-11 1-785 0 0,1 2-710 0 0,7 0-297 0 0</inkml:trace>
</inkml:ink>
</file>

<file path=ppt/ink/ink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11-17T15:15:38.096"/>
    </inkml:context>
    <inkml:brush xml:id="br0">
      <inkml:brushProperty name="width" value="0.05" units="cm"/>
      <inkml:brushProperty name="height" value="0.05" units="cm"/>
    </inkml:brush>
  </inkml:definitions>
  <inkml:trace contextRef="#ctx0" brushRef="#br0">196 391 3679 0 0,'0'0'167'0'0,"9"-4"26"0"0,46-23 11194 0 0,-50 25-11160 0 0,1 0 1 0 0,0 0-1 0 0,-1-1 0 0 0,1 1 0 0 0,-1-1 1 0 0,0-1-1 0 0,0 1 0 0 0,0-1 1 0 0,0 1-1 0 0,0-1 0 0 0,-1-1 0 0 0,0 1 1 0 0,0-1-1 0 0,0 1 0 0 0,-1-1 1 0 0,1 0-1 0 0,-1 0 0 0 0,0-1 0 0 0,0 1 1 0 0,-1-1-1 0 0,0 1 0 0 0,0-1 1 0 0,0 0-1 0 0,-1 0 0 0 0,0 0 0 0 0,0 0 1 0 0,0 0-1 0 0,-1 0 0 0 0,0 0 1 0 0,0 0-1 0 0,0 0 0 0 0,-1-1-227 0 0,-1 4 3 0 0,-1-1-1 0 0,1 1 1 0 0,-1-1-1 0 0,0 1 1 0 0,0 0-1 0 0,-1 0 0 0 0,1 1 1 0 0,0-1-1 0 0,-1 1 1 0 0,0-1-1 0 0,1 1 1 0 0,-1 0-1 0 0,0 1 1 0 0,0-1-1 0 0,0 1 1 0 0,0-1-1 0 0,-1 1 1 0 0,1 0-1 0 0,0 1 1 0 0,0-1-1 0 0,-1 1 1 0 0,1 0-1 0 0,0 0 0 0 0,-1 0 1 0 0,1 0-1 0 0,0 1 1 0 0,0 0-1 0 0,-1 0 1 0 0,1 0-1 0 0,0 0 1 0 0,0 1-1 0 0,0 0 1 0 0,0 0-1 0 0,-1 0-2 0 0,-16 8-24 0 0,0 0 0 0 0,0 2 0 0 0,1 0-1 0 0,1 1 1 0 0,0 1 0 0 0,-14 14 24 0 0,27-22 30 0 0,-1 0 1 0 0,1 1-1 0 0,0 0 0 0 0,0 0 0 0 0,1 1 1 0 0,0-1-1 0 0,0 1 0 0 0,1 0 1 0 0,0 1-1 0 0,0-1 0 0 0,1 1 0 0 0,0 0 1 0 0,1-1-1 0 0,0 1 0 0 0,0 0 1 0 0,1 1-1 0 0,0-1 0 0 0,0 7-30 0 0,2-11 4 0 0,-1 0 1 0 0,1 0-1 0 0,1 0 0 0 0,-1 0 0 0 0,1-1 1 0 0,-1 1-1 0 0,1 0 0 0 0,1-1 1 0 0,-1 1-1 0 0,1-1 0 0 0,0 0 0 0 0,0 0 1 0 0,0 0-1 0 0,0 0 0 0 0,1 0 0 0 0,-1-1 1 0 0,1 1-1 0 0,0-1 0 0 0,0 0 1 0 0,0 0-1 0 0,1-1 0 0 0,-1 1 0 0 0,1-1 1 0 0,-1 0-1 0 0,1 0 0 0 0,4 1-4 0 0,7 2-412 0 0,1 0 0 0 0,0-1 0 0 0,0 0 0 0 0,0-2 0 0 0,0 0 0 0 0,1-1 0 0 0,3-1 412 0 0,43-3-6620 0 0,-34 0 653 0 0</inkml:trace>
  <inkml:trace contextRef="#ctx0" brushRef="#br0" timeOffset="621.942">738 356 6911 0 0,'0'0'528'0'0,"0"0"-78"0"0,0 0 934 0 0,0 0 448 0 0,0 0 89 0 0,-1-1-117 0 0,-29-18 1940 0 0,27 18-3584 0 0,0 0 0 0 0,0 1 0 0 0,0-1 1 0 0,0 1-1 0 0,0 0 0 0 0,0 0 0 0 0,0 0 0 0 0,0 0 0 0 0,0 0 0 0 0,1 1 1 0 0,-1-1-1 0 0,0 1 0 0 0,0 0 0 0 0,0 0 0 0 0,0 0 0 0 0,0 0 1 0 0,-1 1-161 0 0,-3 1 133 0 0,0 0 1 0 0,1 1 0 0 0,-1 0-1 0 0,1 0 1 0 0,-1 0 0 0 0,1 1-1 0 0,1 0 1 0 0,-1 0-1 0 0,1 0 1 0 0,-1 1 0 0 0,2 0-1 0 0,-1 0 1 0 0,1 0 0 0 0,0 1-1 0 0,0-1 1 0 0,0 1 0 0 0,1 0-1 0 0,0 0 1 0 0,1 0 0 0 0,-1 0-1 0 0,1 1 1 0 0,1-1 0 0 0,-1 1-1 0 0,1 1-133 0 0,2-5 16 0 0,0-1-1 0 0,-1 1 0 0 0,1 0 0 0 0,1-1 0 0 0,-1 1 0 0 0,1 0 0 0 0,-1-1 0 0 0,1 0 0 0 0,0 1 0 0 0,0-1 0 0 0,0 0 0 0 0,1 0 0 0 0,-1 0 0 0 0,1-1 0 0 0,0 1 0 0 0,0 0 0 0 0,0-1 0 0 0,0 0 0 0 0,0 0 1 0 0,0 0-1 0 0,0 0 0 0 0,1 0 0 0 0,-1 0 0 0 0,4 0-15 0 0,90 21 245 0 0,-89-23-323 0 0,0 1-1 0 0,1-1 1 0 0,-1-1 0 0 0,0 1-1 0 0,0-1 1 0 0,1-1-1 0 0,-1 0 1 0 0,0 0 0 0 0,-1 0-1 0 0,1-1 1 0 0,0 0-1 0 0,-1-1 1 0 0,1 1 0 0 0,-1-1-1 0 0,0-1 1 0 0,0 0-1 0 0,-1 0 1 0 0,0 0 0 0 0,1 0-1 0 0,-2-1 1 0 0,1 0 0 0 0,-1-1-1 0 0,0 1 1 0 0,0-1-1 0 0,0 0 1 0 0,-1 0 0 0 0,0 0-1 0 0,-1-1 1 0 0,3-6 78 0 0,31-69-2803 0 0,-36 82 2453 0 0,-1 1 59 0 0,0 0 16 0 0,0 0 19 0 0,0 0 67 0 0,0 0 28 0 0,-5 17-145 0 0,5-10 353 0 0,-1-1 1 0 0,1 0-1 0 0,0 1 0 0 0,0-1 0 0 0,1 1 0 0 0,0-1 0 0 0,0 0 1 0 0,0 1-1 0 0,1-1 0 0 0,0 0 0 0 0,0 0 0 0 0,1 0 0 0 0,0 0 1 0 0,0-1-1 0 0,0 1 0 0 0,0-1 0 0 0,1 0 0 0 0,0 0 0 0 0,0 0 1 0 0,1 0-1 0 0,-1-1 0 0 0,1 1 0 0 0,0-1 0 0 0,0 0 1 0 0,1-1-1 0 0,-1 1 0 0 0,1-1 0 0 0,-1 0 0 0 0,6 1-47 0 0,-6-3 1 0 0,0 0-1 0 0,0-1 0 0 0,1 1 1 0 0,-1-1-1 0 0,0-1 0 0 0,0 1 1 0 0,0-1-1 0 0,0 0 0 0 0,0 0 1 0 0,0 0-1 0 0,0-1 0 0 0,0 1 1 0 0,0-1-1 0 0,-1-1 1 0 0,1 1-1 0 0,-1-1 0 0 0,1 1 1 0 0,-1-1-1 0 0,0 0 0 0 0,0-1 1 0 0,0 1-1 0 0,-1-1 0 0 0,1 0 1 0 0,-1 0-1 0 0,0 0 0 0 0,0 0 1 0 0,0 0-1 0 0,0-1 0 0 0,-1 1 1 0 0,0-1-1 0 0,0 0 1 0 0,0 0-1 0 0,-1 1 0 0 0,1-3 0 0 0,0 0-82 0 0,0 1 0 0 0,0 0-1 0 0,1 1 1 0 0,0-1 0 0 0,0 0 0 0 0,0 1-1 0 0,1 0 1 0 0,0-1 0 0 0,0 1 0 0 0,0 1-1 0 0,0-1 1 0 0,1 1 0 0 0,0-1 0 0 0,0 1-1 0 0,0 1 1 0 0,1-1 82 0 0,-1 1-127 0 0,-1 1 1 0 0,1 1-1 0 0,0-1 0 0 0,0 1 0 0 0,0 0 0 0 0,0 0 1 0 0,0 0-1 0 0,0 1 0 0 0,0-1 0 0 0,0 1 0 0 0,0 1 0 0 0,1-1 1 0 0,-1 1-1 0 0,0 0 0 0 0,0 0 0 0 0,0 0 0 0 0,-1 1 1 0 0,3 0 126 0 0,16 19-3 0 0,-20-14 221 0 0,0 0 0 0 0,-1 0 0 0 0,1 1 0 0 0,-2-1 0 0 0,1 0 0 0 0,-1 1 1 0 0,0 0-1 0 0,0-1 0 0 0,-1 1 0 0 0,0 0 0 0 0,-1 6-218 0 0,9 67 1150 0 0,-6-76-1134 0 0,0 0-1 0 0,0-1 1 0 0,0 0-1 0 0,1 1 1 0 0,-1-1 0 0 0,1 0-1 0 0,0 0 1 0 0,0-1-1 0 0,1 1 1 0 0,-1 0-1 0 0,1-1 1 0 0,0 0-1 0 0,0 0 1 0 0,0 0 0 0 0,0-1-1 0 0,0 1 1 0 0,0-1-1 0 0,2 1-15 0 0,-1-1-207 0 0,0-1 0 0 0,1 1 0 0 0,-1-1 1 0 0,0 0-1 0 0,1 0 0 0 0,-1-1 0 0 0,1 1 0 0 0,-1-1 0 0 0,1 0 0 0 0,-1-1 0 0 0,6 0 207 0 0,10-3-1236 0 0</inkml:trace>
  <inkml:trace contextRef="#ctx0" brushRef="#br0" timeOffset="1056.075">1903 1 9671 0 0,'-1'2'748'0'0,"-12"132"3939"0"0,-4 121 1422 0 0,15-13-4069 0 0,7-187-1544 0 0,9-72-280 0 0,-12 11-256 0 0,-1 0 0 0 0,0 1 0 0 0,0-1 0 0 0,0 0 0 0 0,-1 0 0 0 0,0 0 0 0 0,0 0 0 0 0,0 0 0 0 0,-1 0 0 0 0,0 0-1 0 0,0 0 1 0 0,0 1 0 0 0,-1-1 0 0 0,0 0 0 0 0,0 1 0 0 0,0-1 0 0 0,-1 1 0 0 0,0 0 0 0 0,0 0 0 0 0,0 0 0 0 0,-3-4 40 0 0,4 6-30 0 0,1 0-1 0 0,-1 0 1 0 0,0 0 0 0 0,0 0-1 0 0,0 0 1 0 0,0 0 0 0 0,-1 1-1 0 0,1-1 1 0 0,-1 1 0 0 0,0-1 0 0 0,0 1-1 0 0,1 0 1 0 0,-1 0 0 0 0,-1 0-1 0 0,1 1 1 0 0,0-1 0 0 0,0 1-1 0 0,-1 0 1 0 0,1 0 0 0 0,0 0 0 0 0,-1 0-1 0 0,0 0 1 0 0,1 1 0 0 0,-1-1-1 0 0,1 1 1 0 0,-1 0 0 0 0,1 0-1 0 0,-1 1 1 0 0,0-1 30 0 0,-8 5 155 0 0,0 0 0 0 0,1 1-1 0 0,-1 0 1 0 0,1 1 0 0 0,1 0 0 0 0,0 1-1 0 0,0 0 1 0 0,0 0 0 0 0,1 1 0 0 0,0 1 0 0 0,1-1-1 0 0,0 2 1 0 0,0-1 0 0 0,-4 9-155 0 0,10-16 34 0 0,0 0 0 0 0,0 0 1 0 0,1 0-1 0 0,-1 1 1 0 0,1-1-1 0 0,0 1 0 0 0,0-1 1 0 0,0 1-1 0 0,0-1 0 0 0,0 1 1 0 0,1 0-1 0 0,0 0 0 0 0,-1-1 1 0 0,2 1-1 0 0,-1 0 0 0 0,0-1 1 0 0,1 1-1 0 0,-1 0 0 0 0,1-1 1 0 0,0 1-1 0 0,0-1 1 0 0,1 1-1 0 0,-1-1 0 0 0,1 1 1 0 0,-1-1-1 0 0,1 0 0 0 0,0 0 1 0 0,1 0-1 0 0,-1 0 0 0 0,0 0 1 0 0,1 0-1 0 0,-1-1 0 0 0,1 1 1 0 0,0-1-1 0 0,0 0 0 0 0,0 0 1 0 0,0 0-1 0 0,3 1-34 0 0,19 9-24 0 0,2-2 0 0 0,-1-1 0 0 0,1 0 0 0 0,1-3 0 0 0,-1 0 0 0 0,8 0 24 0 0,52 2-4893 0 0,-71-8-2718 0 0</inkml:trace>
</inkml:ink>
</file>

<file path=ppt/ink/ink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11-17T15:15:37.250"/>
    </inkml:context>
    <inkml:brush xml:id="br0">
      <inkml:brushProperty name="width" value="0.05" units="cm"/>
      <inkml:brushProperty name="height" value="0.05" units="cm"/>
    </inkml:brush>
  </inkml:definitions>
  <inkml:trace contextRef="#ctx0" brushRef="#br0">98 530 6447 0 0,'0'0'499'0'0,"0"0"-154"0"0,0 0 578 0 0,0 0 285 0 0,0 0 59 0 0,-3-8 1978 0 0,1 6-3131 0 0,0 0 0 0 0,0 1 1 0 0,-1-1-1 0 0,1 1 0 0 0,0-1 0 0 0,0 1 1 0 0,-1 0-1 0 0,1 0 0 0 0,-1 0 0 0 0,1 0 1 0 0,-1 0-1 0 0,1 0 0 0 0,-1 1 1 0 0,0 0-1 0 0,1-1 0 0 0,-1 1 0 0 0,1 0 1 0 0,-1 0-1 0 0,0 0 0 0 0,1 1 0 0 0,-1-1 1 0 0,0 0-1 0 0,1 1 0 0 0,-1 0 0 0 0,1 0 1 0 0,-1 0-1 0 0,1 0 0 0 0,-1 0 0 0 0,1 0 1 0 0,0 1-1 0 0,0-1 0 0 0,-1 1 0 0 0,1-1 1 0 0,0 1-1 0 0,1 0 0 0 0,-1 0 0 0 0,0 0 1 0 0,0 0-1 0 0,0 0-114 0 0,2 0 119 0 0,0 7 51 0 0,8 9-23 0 0,-2-14-228 0 0,0 0 0 0 0,-1 0 0 0 0,1-1 0 0 0,1 1 1 0 0,-1-2-1 0 0,0 1 0 0 0,1-1 0 0 0,-1 1 0 0 0,1-2 0 0 0,0 1 0 0 0,-1-1 0 0 0,1 0 1 0 0,5 0 80 0 0,17 4-782 0 0,92 33-1291 0 0,-116-36 2184 0 0,1 1 0 0 0,-1 0 0 0 0,0 0 0 0 0,0 1 0 0 0,0-1 0 0 0,0 1 0 0 0,0 0 0 0 0,-1 0 0 0 0,0 1 0 0 0,1-1 1 0 0,-2 1-1 0 0,1 0 0 0 0,-1 0 0 0 0,1 1 0 0 0,-1-1 0 0 0,-1 0 0 0 0,1 1 0 0 0,-1 0 0 0 0,1 2-111 0 0,-3-6 56 0 0,0 0 0 0 0,1 0 0 0 0,-1 0-1 0 0,0 0 1 0 0,0 0 0 0 0,-1 1 0 0 0,1-1 0 0 0,0 0 0 0 0,-1 0 0 0 0,1 0-1 0 0,-1 0 1 0 0,0 0 0 0 0,1 0 0 0 0,-1 0 0 0 0,0 0 0 0 0,0 0 0 0 0,0-1 0 0 0,-1 1-1 0 0,1 0 1 0 0,0 0 0 0 0,-1-1 0 0 0,1 1 0 0 0,-1-1 0 0 0,1 0 0 0 0,-1 1 0 0 0,0-1-1 0 0,0 0 1 0 0,1 0 0 0 0,-1 0 0 0 0,0 0 0 0 0,0 0 0 0 0,0 0 0 0 0,-1 0-56 0 0,-69 17 501 0 0,61-15-701 0 0,1-2 0 0 0,-1 1 0 0 0,0-2-1 0 0,1 1 1 0 0,-1-1 0 0 0,0-1 0 0 0,0 0-1 0 0,1 0 1 0 0,-1-1 0 0 0,1-1 0 0 0,-1 0 0 0 0,1 0-1 0 0,0-1 1 0 0,0 0 0 0 0,0-1 0 0 0,1 0-1 0 0,0 0 1 0 0,-3-3 200 0 0,-2-14-2400 0 0,12 8-2532 0 0</inkml:trace>
  <inkml:trace contextRef="#ctx0" brushRef="#br0" timeOffset="249.386">679 0 3223 0 0,'-1'2'240'0'0,"-50"205"9791"0"0,-14 117-6510 0 0,44-257-4665 0 0,16-56-56 0 0</inkml:trace>
  <inkml:trace contextRef="#ctx0" brushRef="#br0" timeOffset="484.576">456 414 10591 0 0,'0'0'488'0'0,"0"0"-12"0"0,2 2-306 0 0,87 48 6529 0 0,-65-40-6546 0 0,2 0-284 0 0,1-2 1 0 0,0-1 0 0 0,0-1-1 0 0,1-2 1 0 0,-1 0 0 0 0,1-2 0 0 0,15-1 130 0 0,-7 1-1034 0 0</inkml:trace>
</inkml:ink>
</file>

<file path=ppt/ink/ink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11-17T15:15:36.030"/>
    </inkml:context>
    <inkml:brush xml:id="br0">
      <inkml:brushProperty name="width" value="0.05" units="cm"/>
      <inkml:brushProperty name="height" value="0.05" units="cm"/>
    </inkml:brush>
  </inkml:definitions>
  <inkml:trace contextRef="#ctx0" brushRef="#br0">353 260 4607 0 0,'1'0'208'0'0,"9"-4"-593"0"0,29-12 2400 0 0,-33 13-1288 0 0,-1 1 1 0 0,1-1 0 0 0,-1 0 0 0 0,0 0-1 0 0,0 0 1 0 0,0-1 0 0 0,0 0-1 0 0,-1 0 1 0 0,1 0 0 0 0,-1 0 0 0 0,0-1-1 0 0,0 0 1 0 0,-1 0 0 0 0,1 0-1 0 0,-1-1-727 0 0,5-29 247 0 0,-10 28-146 0 0,0 0-1 0 0,0 0 1 0 0,0 1 0 0 0,0-1-1 0 0,-1 1 1 0 0,0 0-1 0 0,-1 0 1 0 0,1 0-1 0 0,-1 0 1 0 0,0 1-1 0 0,-1-1 1 0 0,1 1 0 0 0,-1 0-1 0 0,0 0 1 0 0,-1 1-1 0 0,1-1 1 0 0,-1 1-1 0 0,1 1 1 0 0,-1-1 0 0 0,-1 1-1 0 0,0-1-100 0 0,2 1-46 0 0,0 0 1 0 0,0 0-1 0 0,0 0 0 0 0,-1 1 0 0 0,0 0 0 0 0,1 0 0 0 0,-1 0 0 0 0,0 1 1 0 0,0 0-1 0 0,0 0 0 0 0,0 0 0 0 0,0 1 0 0 0,0 0 0 0 0,0 0 1 0 0,0 0-1 0 0,0 1 0 0 0,1 0 0 0 0,-1 0 0 0 0,0 0 0 0 0,0 1 0 0 0,0 0 1 0 0,1 0-1 0 0,-1 1 0 0 0,1-1 0 0 0,0 1 0 0 0,-1 1 46 0 0,0 2-33 0 0,0 0 0 0 0,0 1-1 0 0,1 0 1 0 0,0 0-1 0 0,0 1 1 0 0,0-1 0 0 0,1 1-1 0 0,1 0 1 0 0,-1 0 0 0 0,1 1-1 0 0,0-1 1 0 0,1 0 0 0 0,0 1-1 0 0,1 0 1 0 0,-1-1 0 0 0,2 1-1 0 0,-1 0 1 0 0,1 8 33 0 0,2 18 85 0 0,1-1-1 0 0,2 0 1 0 0,1 0 0 0 0,3 7-85 0 0,81 266 824 0 0,-89-301-836 0 0,0 1 0 0 0,0 0 0 0 0,-1-1 0 0 0,0 1 0 0 0,0-1 1 0 0,0 1-1 0 0,-1 0 0 0 0,0-1 0 0 0,0 1 0 0 0,0-1 0 0 0,-1 1 0 0 0,0-1 0 0 0,0 0 1 0 0,-1 0-1 0 0,-2 5 12 0 0,-34 15-5886 0 0,22-24 275 0 0</inkml:trace>
  <inkml:trace contextRef="#ctx0" brushRef="#br0" timeOffset="254.995">1 504 5063 0 0,'0'0'232'0'0,"2"0"-13"0"0,56 18 1551 0 0,34 5 4999 0 0,-39-9-4240 0 0,-1 0-3464 0 0,-13-4 591 0 0,-12-3-3632 0 0,-7-4-888 0 0</inkml:trace>
</inkml:ink>
</file>

<file path=ppt/ink/ink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11-17T15:15:34.474"/>
    </inkml:context>
    <inkml:brush xml:id="br0">
      <inkml:brushProperty name="width" value="0.05" units="cm"/>
      <inkml:brushProperty name="height" value="0.05" units="cm"/>
    </inkml:brush>
  </inkml:definitions>
  <inkml:trace contextRef="#ctx0" brushRef="#br0">4 444 11951 0 0,'0'0'547'0'0,"0"2"-11"0"0,3 11-49 0 0,-1-1 1 0 0,-1 1-1 0 0,0-1 0 0 0,-1 1 1 0 0,-1-1-1 0 0,0 1 0 0 0,0-1 1 0 0,-2 5-488 0 0,-1 78 2906 0 0,4-92-2843 0 0,0 0-1 0 0,1 0 1 0 0,-1-1 0 0 0,1 1-1 0 0,0-1 1 0 0,0 1-1 0 0,0 0 1 0 0,0-1 0 0 0,0 1-1 0 0,1-1 1 0 0,-1 0-1 0 0,1 0 1 0 0,-1 1-1 0 0,1-1 1 0 0,0 0 0 0 0,0 0-1 0 0,0 0 1 0 0,1 0-63 0 0,-1-2 39 0 0,0 1 0 0 0,0-1 1 0 0,1 0-1 0 0,-1 0 0 0 0,0 0 0 0 0,0 0 1 0 0,0-1-1 0 0,0 1 0 0 0,1 0 0 0 0,-1-1 1 0 0,0 0-1 0 0,0 1 0 0 0,0-1 0 0 0,0 0 1 0 0,0 0-1 0 0,0 0 0 0 0,0 0 1 0 0,1-2-40 0 0,15-8 73 0 0,-1-2 1 0 0,-1 0 0 0 0,0 0 0 0 0,-1-1 0 0 0,-1-1-1 0 0,0-1 1 0 0,-1 0 0 0 0,2-4-74 0 0,38-98-741 0 0,-34 65-70 0 0,-19 52 653 0 0,0 1 6 0 0,0 0 6 0 0,0 0 2 0 0,6 21-416 0 0,-6-16 366 0 0,1-1 1 0 0,0 1-1 0 0,0 0 0 0 0,0-1 1 0 0,1 1-1 0 0,-1-1 0 0 0,1 1 1 0 0,0-1-1 0 0,0 0 0 0 0,1 0 0 0 0,-1 0 1 0 0,1 0-1 0 0,0 0 0 0 0,0-1 1 0 0,0 1-1 0 0,1-1 0 0 0,-1 0 0 0 0,1 0 1 0 0,0 0-1 0 0,0 0 0 0 0,0 0 194 0 0,10 4-1204 0 0</inkml:trace>
  <inkml:trace contextRef="#ctx0" brushRef="#br0" timeOffset="776.063">734 520 1839 0 0,'6'-7'160'0'0,"-5"7"-31"0"0,0-1 0 0 0,-1 0 0 0 0,1 0 0 0 0,-1 0-1 0 0,1 0 1 0 0,-1 0 0 0 0,1 0 0 0 0,-1 0-1 0 0,1 0 1 0 0,-1 0 0 0 0,0 0 0 0 0,0 0-1 0 0,1 0 1 0 0,-1 0 0 0 0,0 0 0 0 0,0 0-1 0 0,0 0 1 0 0,0 0 0 0 0,0 0 0 0 0,0 0-1 0 0,-1 0 1 0 0,1 0 0 0 0,0 0 0 0 0,0 0 0 0 0,-1 0-1 0 0,1 0 1 0 0,-1 0 0 0 0,1 0 0 0 0,-1 0-1 0 0,1 0 1 0 0,-1 0 0 0 0,1 0 0 0 0,-1 0-1 0 0,0 0 1 0 0,0 1 0 0 0,1-1 0 0 0,-1 0-1 0 0,0 1 1 0 0,0-1 0 0 0,0 0 0 0 0,0 1-1 0 0,0-1 1 0 0,0 1 0 0 0,0 0 0 0 0,0-1 0 0 0,0 1-1 0 0,0 0 1 0 0,0-1-129 0 0,-53-9 6473 0 0,43 12-6161 0 0,-1 0 0 0 0,1 0 0 0 0,-1 1 0 0 0,1 1 0 0 0,0 0 0 0 0,0 1 0 0 0,1 0 0 0 0,-1 0 0 0 0,1 1 0 0 0,0 1 0 0 0,1-1 0 0 0,-1 2 0 0 0,1-1 0 0 0,1 1 1 0 0,-1 1-1 0 0,2-1 0 0 0,-1 1 0 0 0,1 1 0 0 0,0 0 0 0 0,1 0-312 0 0,5-7 34 0 0,1-1-1 0 0,-1 0 1 0 0,1 1-1 0 0,0-1 1 0 0,0 1 0 0 0,0-1-1 0 0,0 0 1 0 0,1 1 0 0 0,-1-1-1 0 0,1 0 1 0 0,-1 1 0 0 0,1-1-1 0 0,0 0 1 0 0,0 1 0 0 0,0-1-1 0 0,0 0 1 0 0,0 0 0 0 0,0 0-1 0 0,1 0 1 0 0,-1 0 0 0 0,1 0-1 0 0,-1 0 1 0 0,1-1 0 0 0,0 1-1 0 0,1 0-33 0 0,2 2 29 0 0,0-1 0 0 0,1 0 1 0 0,0 0-1 0 0,-1-1 0 0 0,1 1 0 0 0,0-1 0 0 0,0-1 0 0 0,0 1 0 0 0,0-1 0 0 0,1 0 1 0 0,-1 0-1 0 0,0-1 0 0 0,0 0 0 0 0,1 0 0 0 0,-1-1 0 0 0,0 1 0 0 0,0-1 0 0 0,0-1 1 0 0,0 1-1 0 0,3-2-29 0 0,115-51-376 0 0,-119 52 255 0 0,-1 0-1 0 0,1-1 1 0 0,-1 1 0 0 0,0-1 0 0 0,0 0-1 0 0,0 0 1 0 0,-1-1 0 0 0,1 1-1 0 0,-1-1 1 0 0,0 0 0 0 0,0 0 0 0 0,0 0-1 0 0,0 0 1 0 0,-1 0 0 0 0,1-1 0 0 0,-1 1-1 0 0,-1-1 1 0 0,1 0 0 0 0,0-3 121 0 0,-1 7-439 0 0,-1 1-5 0 0,0 0-17 0 0,0 0-10 0 0,0 0-1 0 0,0 0 43 0 0,0 0 180 0 0,0 0 79 0 0,0 2 12 0 0,9 86 718 0 0,-9-85-504 0 0,1 0-1 0 0,0 0 1 0 0,1 0-1 0 0,-1 0 0 0 0,0 0 1 0 0,1 0-1 0 0,0 0 1 0 0,-1 0-1 0 0,1-1 0 0 0,0 1 1 0 0,1 0-1 0 0,-1-1 1 0 0,0 0-1 0 0,1 0 0 0 0,-1 0 1 0 0,1 0-1 0 0,0 0 1 0 0,-1 0-1 0 0,1 0 0 0 0,0-1 1 0 0,0 0-1 0 0,0 0 1 0 0,0 1-1 0 0,1-2 1 0 0,-1 1-1 0 0,0 0-55 0 0,3-1 69 0 0,1 1-1 0 0,-1-1 1 0 0,1-1 0 0 0,-1 1 0 0 0,0-1-1 0 0,1 0 1 0 0,-1-1 0 0 0,0 1-1 0 0,0-1 1 0 0,0-1 0 0 0,0 1 0 0 0,0-1-1 0 0,-1 0 1 0 0,1 0 0 0 0,-1 0-1 0 0,4-4-68 0 0,78-69 343 0 0,-85 74-342 0 0,16-18-40 0 0,-1-1 1 0 0,-1-1-1 0 0,0-1 1 0 0,-2 0 0 0 0,-1 0-1 0 0,0-2 1 0 0,-2 1 0 0 0,-1-2-1 0 0,-1 1 1 0 0,-1-1 0 0 0,-2-1-1 0 0,0 1 1 0 0,0-20 38 0 0,14-124-1796 0 0,-15 124 625 0 0,-5 45 1074 0 0,0 1 22 0 0,-5 33 227 0 0,1 27 490 0 0,3 0 0 0 0,2-1 0 0 0,3 1 0 0 0,5 18-642 0 0,-7-64 68 0 0,1 0 0 0 0,0 0 0 0 0,1 0 0 0 0,1 0 0 0 0,0 0 0 0 0,1-1 0 0 0,0 0 0 0 0,1 0 0 0 0,0-1 0 0 0,1 0 0 0 0,1 0 0 0 0,0-1 0 0 0,1 0 0 0 0,-1 0 0 0 0,2-1 0 0 0,0-1 0 0 0,0 0 0 0 0,11 7-68 0 0,-8-8 35 0 0,1 0 0 0 0,-1 0 0 0 0,1-2 0 0 0,1 0 1 0 0,-1-1-1 0 0,1 0 0 0 0,0-1 0 0 0,0-1 0 0 0,0-1 0 0 0,0 0 0 0 0,1-1 0 0 0,-1-1 0 0 0,0 0 0 0 0,1-1 0 0 0,-1-1 0 0 0,0 0 0 0 0,0-2 0 0 0,0 0 0 0 0,0 0 0 0 0,-1-2 0 0 0,1 0 1 0 0,-1 0-1 0 0,-1-1 0 0 0,1-1 0 0 0,-1-1 0 0 0,-1 0 0 0 0,8-6-35 0 0,-16 11-10 0 0,0-1 1 0 0,0 1-1 0 0,0-1 0 0 0,-1 0 1 0 0,1 0-1 0 0,-1 0 0 0 0,0 0 1 0 0,-1-1-1 0 0,1 0 0 0 0,-1 1 1 0 0,0-1-1 0 0,-1-1 0 0 0,1 1 1 0 0,-1 0-1 0 0,0-1 1 0 0,-1 1-1 0 0,0-1 0 0 0,0 1 1 0 0,0-1-1 0 0,-1 0 0 0 0,0 1 1 0 0,0-1-1 0 0,0 0 0 0 0,-1 1 1 0 0,0-1-1 0 0,-1 1 0 0 0,1-1 1 0 0,-1 1-1 0 0,0 0 1 0 0,-2-4 9 0 0,2 7-27 0 0,1 1 0 0 0,-1-1 1 0 0,0 1-1 0 0,0-1 1 0 0,0 1-1 0 0,0-1 1 0 0,0 1-1 0 0,0 0 0 0 0,-1 0 1 0 0,1 0-1 0 0,-1 0 1 0 0,1 1-1 0 0,-1-1 1 0 0,0 1-1 0 0,0-1 1 0 0,0 1-1 0 0,0 0 0 0 0,1 0 1 0 0,-2 1-1 0 0,1-1 1 0 0,0 0-1 0 0,0 1 1 0 0,0 0-1 0 0,0 0 0 0 0,0 0 1 0 0,0 0-1 0 0,0 0 1 0 0,0 0-1 0 0,0 1 1 0 0,0 0-1 0 0,0-1 1 0 0,0 1-1 0 0,0 0 0 0 0,0 1 1 0 0,-2 0 26 0 0,-2 1-20 0 0,1 0 0 0 0,0 1 0 0 0,0-1 0 0 0,0 1 0 0 0,1 1 1 0 0,-1-1-1 0 0,1 1 0 0 0,0 0 0 0 0,0 0 0 0 0,0 0 0 0 0,1 1 0 0 0,0-1 0 0 0,0 1 0 0 0,1 0 1 0 0,-2 4 19 0 0,3-5 14 0 0,0-1 1 0 0,0 1 0 0 0,1 0 0 0 0,0 0 0 0 0,0 0-1 0 0,0 0 1 0 0,1 1 0 0 0,-1-1 0 0 0,1 0 0 0 0,0 0 0 0 0,1 0-1 0 0,-1 0 1 0 0,1 0 0 0 0,0 0 0 0 0,1 0 0 0 0,-1 0 0 0 0,1 0-1 0 0,0 0 1 0 0,0-1 0 0 0,0 1 0 0 0,1-1 0 0 0,0 1-1 0 0,-1-1 1 0 0,2 0 0 0 0,-1 0 0 0 0,0 0 0 0 0,1 0 0 0 0,0-1-1 0 0,-1 0 1 0 0,2 1 0 0 0,-1-1-15 0 0,3 2-4 0 0,-1-1-1 0 0,1 0 1 0 0,1 0-1 0 0,-1 0 1 0 0,1-1 0 0 0,-1 0-1 0 0,1-1 1 0 0,0 0-1 0 0,0 0 1 0 0,0 0 0 0 0,0-1-1 0 0,0 0 1 0 0,0-1-1 0 0,0 0 1 0 0,0 0 0 0 0,0-1-1 0 0,1 0 1 0 0,-1 0 0 0 0,3-1 4 0 0,16-8-949 0 0,-11 0-4217 0 0,-5 2-773 0 0</inkml:trace>
  <inkml:trace contextRef="#ctx0" brushRef="#br0" timeOffset="1023.908">1101 132 11055 0 0,'0'0'984'0'0,"11"7"-792"0"0,1-2-192 0 0,3 2 0 0 0,3 0 536 0 0,1 1 64 0 0,1 1 8 0 0,5 0 8 0 0,-1-2-392 0 0,2 0-72 0 0,1 3-24 0 0,1-3 0 0 0,-1 0-128 0 0,3 0-96 0 0,-1-2 8 0 0,0-2-5936 0 0</inkml:trace>
</inkml:ink>
</file>

<file path=ppt/ink/ink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11-17T15:15:33.225"/>
    </inkml:context>
    <inkml:brush xml:id="br0">
      <inkml:brushProperty name="width" value="0.05" units="cm"/>
      <inkml:brushProperty name="height" value="0.05" units="cm"/>
    </inkml:brush>
  </inkml:definitions>
  <inkml:trace contextRef="#ctx0" brushRef="#br0">234 549 9239 0 0,'0'0'423'0'0,"-2"-2"-8"0"0,-52-48 1158 0 0,51 47-1398 0 0,0 1 0 0 0,0-1 1 0 0,-1 1-1 0 0,1 0 0 0 0,-1 0 0 0 0,1 0 0 0 0,-1 0 0 0 0,0 0 1 0 0,0 1-1 0 0,0 0 0 0 0,1 0 0 0 0,-2 0 0 0 0,1 0 0 0 0,0 0 1 0 0,0 1-1 0 0,0 0 0 0 0,0 0 0 0 0,0 0 0 0 0,0 0 0 0 0,0 1 1 0 0,0 0-1 0 0,0-1 0 0 0,0 1 0 0 0,0 1 0 0 0,0-1 0 0 0,0 1 1 0 0,0-1-1 0 0,1 1 0 0 0,-1 0 0 0 0,1 0 0 0 0,-1 1 1 0 0,1-1-1 0 0,0 1 0 0 0,0 0 0 0 0,0 0 0 0 0,0 0 0 0 0,0 0 1 0 0,1 0-1 0 0,-1 0 0 0 0,1 1 0 0 0,0-1 0 0 0,-1 5-175 0 0,-1-4 79 0 0,1 2 0 0 0,0-1 0 0 0,0 0 0 0 0,1 0-1 0 0,-1 1 1 0 0,1 0 0 0 0,1-1 0 0 0,-1 1 0 0 0,1 0 0 0 0,0 0 0 0 0,0 0-1 0 0,1 0 1 0 0,-1 0 0 0 0,1 0 0 0 0,1 0 0 0 0,-1 0 0 0 0,1 0 0 0 0,0 0-1 0 0,0-1 1 0 0,1 1 0 0 0,2 5-79 0 0,-3-6 43 0 0,1-1-1 0 0,1 1 0 0 0,-1-1 1 0 0,1 0-1 0 0,-1 0 1 0 0,1 0-1 0 0,0 0 1 0 0,1-1-1 0 0,-1 1 0 0 0,1-1 1 0 0,-1 0-1 0 0,1 0 1 0 0,0 0-1 0 0,0 0 1 0 0,0-1-1 0 0,1 1 0 0 0,-1-1 1 0 0,0 0-1 0 0,1-1 1 0 0,0 1-1 0 0,-1-1 1 0 0,1 0-1 0 0,0 0 0 0 0,0 0 1 0 0,-1-1-1 0 0,1 1 1 0 0,0-1-1 0 0,3-1-42 0 0,0-2 35 0 0,0 0 0 0 0,-1-1 0 0 0,0 0 0 0 0,1-1 0 0 0,-1 0-1 0 0,-1 0 1 0 0,1 0 0 0 0,-1-1 0 0 0,0 0 0 0 0,0 0 0 0 0,-1 0 0 0 0,0-1 0 0 0,0 0-1 0 0,0 0 1 0 0,-1 0 0 0 0,0 0 0 0 0,-1-1 0 0 0,1 0 0 0 0,1-6-35 0 0,5-23 38 0 0,-13 1-440 0 0,3 35 227 0 0,-2-7-729 0 0,1 18 891 0 0,0 0 0 0 0,2-1 0 0 0,-1 1-1 0 0,1 0 1 0 0,1 0 0 0 0,-1 0 0 0 0,2 0 0 0 0,-1-1-1 0 0,2 1 1 0 0,-1-1 0 0 0,1 0 0 0 0,0 0 0 0 0,1 0-1 0 0,0-1 1 0 0,1 1 0 0 0,-1-1 0 0 0,1 0 0 0 0,1-1 0 0 0,0 1 13 0 0,0-2-59 0 0,1 0 0 0 0,0-1 0 0 0,0 0 0 0 0,0 0 0 0 0,0-1 0 0 0,1 0 0 0 0,0 0 0 0 0,-1-1 0 0 0,1 0 0 0 0,1 0 0 0 0,-1-1 0 0 0,0-1 1 0 0,1 0-1 0 0,-1 0 0 0 0,0 0 0 0 0,1-1 0 0 0,-1-1 0 0 0,1 1 0 0 0,-1-2 0 0 0,0 1 0 0 0,6-3 59 0 0,28-13-2144 0 0,-24 4 280 0 0</inkml:trace>
  <inkml:trace contextRef="#ctx0" brushRef="#br0" timeOffset="251.243">795 546 4143 0 0,'0'0'191'0'0,"1"-2"-11"0"0,22-21 120 0 0,-16 5 4715 0 0,-4 10-1890 0 0,-3 7-2983 0 0,0-1 0 0 0,0 1 1 0 0,-1-1-1 0 0,1 0 0 0 0,0 1 0 0 0,0-1 0 0 0,-1 0 1 0 0,1 1-1 0 0,-1-1 0 0 0,0 1 0 0 0,1-1 0 0 0,-1 1 1 0 0,0-1-1 0 0,0 1 0 0 0,0 0 0 0 0,0-1 0 0 0,0 1 1 0 0,0 0-1 0 0,0 0 0 0 0,0 0 0 0 0,-1 0 0 0 0,1 0 1 0 0,0 0-143 0 0,-4-1 78 0 0,-1 1 1 0 0,1 0 0 0 0,0 1-1 0 0,0-1 1 0 0,-1 1 0 0 0,1 0-1 0 0,0 0 1 0 0,0 1 0 0 0,-1 0-1 0 0,1 0 1 0 0,0 0 0 0 0,0 0-1 0 0,0 1 1 0 0,0 0 0 0 0,0 0-1 0 0,1 0 1 0 0,-1 0 0 0 0,0 1 0 0 0,1 0-1 0 0,0 0 1 0 0,0 0 0 0 0,0 1-1 0 0,-3 2-78 0 0,4-4 49 0 0,-5 2 37 0 0,-1 1 0 0 0,1 0 0 0 0,0 1-1 0 0,0-1 1 0 0,0 2 0 0 0,1-1 0 0 0,0 1 0 0 0,0 0-1 0 0,1 0 1 0 0,0 1 0 0 0,0 0 0 0 0,1 0 0 0 0,0 0-1 0 0,0 1 1 0 0,1 0 0 0 0,0 0 0 0 0,1 0 0 0 0,0 0-1 0 0,0 0 1 0 0,0 5-86 0 0,5-9-2 0 0,0 0-1 0 0,0 1 1 0 0,1-1 0 0 0,-1 0-1 0 0,1 0 1 0 0,0 0-1 0 0,1-1 1 0 0,-1 1 0 0 0,1-1-1 0 0,0 0 1 0 0,0 0-1 0 0,0 0 1 0 0,1 0 0 0 0,-1-1-1 0 0,1 1 1 0 0,0-1 0 0 0,0-1-1 0 0,0 1 1 0 0,0-1-1 0 0,1 1 1 0 0,-1-2 0 0 0,1 1-1 0 0,-1-1 1 0 0,1 1-1 0 0,0-1 1 0 0,-1-1 0 0 0,1 1-1 0 0,0-1 1 0 0,-1 0-1 0 0,1-1 1 0 0,0 1 0 0 0,0-1-1 0 0,-1 0 1 0 0,2-1 2 0 0,8-1-411 0 0,0-1 0 0 0,0 0 0 0 0,0-2 0 0 0,0 1 0 0 0,-1-2 0 0 0,0 0 0 0 0,0-1 0 0 0,-1 0 1 0 0,0-1-1 0 0,9-8 411 0 0,4-4-1442 0 0</inkml:trace>
  <inkml:trace contextRef="#ctx0" brushRef="#br0" timeOffset="438.465">1112 0 4607 0 0,'4'81'39'0'0,"-6"40"4272"0"0,1 10 1761 0 0,2-69-5080 0 0,3-1 0 0 0,2 0 1 0 0,11 39-993 0 0,-17-99-24 0 0,9 42 239 0 0,-7-24-5465 0 0,-2-19-314 0 0</inkml:trace>
  <inkml:trace contextRef="#ctx0" brushRef="#br0" timeOffset="611.14">978 388 10911 0 0,'0'0'480'0'0,"0"0"104"0"0,15 11-464 0 0,1-3-120 0 0,-1-1 0 0 0,1 2 0 0 0,-1-2 240 0 0,3 0 24 0 0,2-2 8 0 0,1 0 0 0 0,0 2-168 0 0,-2-3-32 0 0,0 2-8 0 0,0 0 0 0 0,-2-1-192 0 0,2 0-32 0 0,0-3-16 0 0,-2 1 0 0 0</inkml:trace>
</inkml:ink>
</file>

<file path=ppt/ink/ink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11-17T15:15:53.293"/>
    </inkml:context>
    <inkml:brush xml:id="br0">
      <inkml:brushProperty name="width" value="0.05" units="cm"/>
      <inkml:brushProperty name="height" value="0.05" units="cm"/>
    </inkml:brush>
  </inkml:definitions>
  <inkml:trace contextRef="#ctx0" brushRef="#br0">233 2 3223 0 0,'0'0'398'0'0,"0"0"459"0"0,0 0 204 0 0,0 0 41 0 0,0 0-33 0 0,0 0-173 0 0,0 0-80 0 0,0 0-15 0 0,0 0-11 0 0,0 0-45 0 0,-2-1-17 0 0,-2 1-430 0 0,-1 0 1 0 0,1 1-1 0 0,0-1 1 0 0,-1 1-1 0 0,1 0 0 0 0,0 1 1 0 0,0-1-1 0 0,-1 1 1 0 0,1-1-1 0 0,0 1 0 0 0,1 1 1 0 0,-1-1-1 0 0,0 0 1 0 0,1 1-1 0 0,-1 0 0 0 0,1 0 1 0 0,0 0-1 0 0,0 0 1 0 0,0 0-1 0 0,-2 4-298 0 0,4-7 16 0 0,-13 13 316 0 0,0 1 0 0 0,0 0-1 0 0,2 1 1 0 0,-1 1 0 0 0,2 0 0 0 0,0 0 0 0 0,1 1 0 0 0,-3 8-332 0 0,6-8 85 0 0,1 0 0 0 0,0 0 0 0 0,2 0 0 0 0,0 0 0 0 0,1 1 1 0 0,0 0-1 0 0,1 0 0 0 0,2 0 0 0 0,-1 0 0 0 0,2 0 1 0 0,1-1-1 0 0,0 1 0 0 0,1 0 0 0 0,1-1 0 0 0,0 1 1 0 0,2-1-1 0 0,0 0 0 0 0,0-1 0 0 0,8 13-85 0 0,-8-20 19 0 0,-1 0 1 0 0,2-1-1 0 0,-1 0 0 0 0,1 0 1 0 0,0-1-1 0 0,1 0 0 0 0,0 0 1 0 0,7 5-20 0 0,14 3 117 0 0,-3-11 38 0 0,4-10-22 0 0,-19 2-64 0 0,10-12 129 0 0,-15 9-170 0 0,-5 5-123 0 0,-1 2-160 0 0,0 0-58 0 0,-2-1-8 0 0,-40-7-5287 0 0,33 7-767 0 0</inkml:trace>
</inkml:ink>
</file>

<file path=ppt/ink/ink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11-17T15:15:53.791"/>
    </inkml:context>
    <inkml:brush xml:id="br0">
      <inkml:brushProperty name="width" value="0.05" units="cm"/>
      <inkml:brushProperty name="height" value="0.05" units="cm"/>
    </inkml:brush>
  </inkml:definitions>
  <inkml:trace contextRef="#ctx0" brushRef="#br0">208 0 6911 0 0,'0'0'528'0'0,"-2"0"-193"0"0,-51 8 4414 0 0,-25 33-2027 0 0,59-29-2084 0 0,-11 17 213 0 0,29-27-654 0 0,-9 8 119 0 0,-5 8-98 0 0,21 7-94 0 0,2-15-114 0 0,-3-8-5 0 0,1 1-1 0 0,0-1 1 0 0,0-1-1 0 0,-1 1 0 0 0,1-1 1 0 0,0 0-1 0 0,1 0 1 0 0,-1 0-1 0 0,0-1 1 0 0,0 0-1 0 0,0 0 1 0 0,1-1-5 0 0,72-2-320 0 0,23 18-896 0 0,-69 10 902 0 0,-30-20 369 0 0,0 0 0 0 0,0 0 0 0 0,-1 0-1 0 0,0 1 1 0 0,0-1 0 0 0,0 1 0 0 0,-1 0 0 0 0,0 0-1 0 0,0-1 1 0 0,0 1 0 0 0,-1 0 0 0 0,0 0 0 0 0,0 0-1 0 0,0 0 1 0 0,-1-1 0 0 0,0 1 0 0 0,0 0 0 0 0,0 0-1 0 0,-1-1 1 0 0,0 1 0 0 0,0-1 0 0 0,0 1 0 0 0,-1-1-1 0 0,0 0 1 0 0,0 0 0 0 0,0 0 0 0 0,0 0 0 0 0,-1-1-1 0 0,0 1 1 0 0,-1 1-55 0 0,-3 1 36 0 0,-1 0-1 0 0,0 0 0 0 0,0-1 1 0 0,0 0-1 0 0,-1 0 0 0 0,0-1 1 0 0,0 0-1 0 0,0-1 0 0 0,0 0 1 0 0,-1-1-1 0 0,0 0 0 0 0,0-1 1 0 0,1 0-1 0 0,-1 0 0 0 0,-1-1 1 0 0,1-1-1 0 0,0 0 0 0 0,-4-1-35 0 0,-38-19-2249 0 0,46 12 1118 0 0</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11-17T15:15:29.152"/>
    </inkml:context>
    <inkml:brush xml:id="br0">
      <inkml:brushProperty name="width" value="0.05" units="cm"/>
      <inkml:brushProperty name="height" value="0.05" units="cm"/>
    </inkml:brush>
  </inkml:definitions>
  <inkml:trace contextRef="#ctx0" brushRef="#br0">0 265 3679 0 0,'0'0'284'0'0,"3"1"-186"0"0,27 11 627 0 0,20-5 5351 0 0,-40-8-5880 0 0,-1 0 0 0 0,0-1 0 0 0,1 0 0 0 0,-1 0-1 0 0,0-1 1 0 0,0-1 0 0 0,-1 1 0 0 0,1-2 0 0 0,-1 1 0 0 0,0-1 0 0 0,0 0 0 0 0,0-1-1 0 0,-1 1 1 0 0,0-2 0 0 0,0 1 0 0 0,0-1 0 0 0,-1 0 0 0 0,0 0 0 0 0,0-1 0 0 0,-1 0-1 0 0,0 0 1 0 0,-1 0 0 0 0,4-9-196 0 0,-6 14-17 0 0,-1 0-1 0 0,0 0 0 0 0,1 0 1 0 0,-2 0-1 0 0,1 0 1 0 0,0-1-1 0 0,-1 1 0 0 0,1 0 1 0 0,-1 0-1 0 0,0-1 1 0 0,0 1-1 0 0,0 0 0 0 0,-1-1 1 0 0,1 1-1 0 0,-1 0 1 0 0,0 0-1 0 0,1-1 0 0 0,-2 1 1 0 0,1 0-1 0 0,0 0 1 0 0,-1 0-1 0 0,1 0 0 0 0,-1 0 1 0 0,0 1-1 0 0,0-1 1 0 0,0 0-1 0 0,0 1 0 0 0,0-1 1 0 0,-1 1-1 0 0,1 0 1 0 0,-1 0-1 0 0,1 0 0 0 0,-1 0 1 0 0,0 0-1 0 0,0 1 1 0 0,0-1-1 0 0,0 1 0 0 0,0 0 1 0 0,0 0-1 0 0,0 0 1 0 0,0 0-1 0 0,-1 0 0 0 0,1 1 1 0 0,0 0-1 0 0,-1-1 1 0 0,1 1-1 0 0,0 0 0 0 0,-1 0 1 0 0,1 1-1 0 0,0-1 18 0 0,-4 2 88 0 0,1-1-1 0 0,-1 1 0 0 0,1 0 1 0 0,0 0-1 0 0,0 0 0 0 0,0 1 0 0 0,0 0 1 0 0,1 0-1 0 0,-1 1 0 0 0,1 0 1 0 0,-1-1-1 0 0,1 2 0 0 0,1-1 1 0 0,-1 1-1 0 0,1 0 0 0 0,-1 0 1 0 0,1 0-1 0 0,1 0 0 0 0,-1 1 1 0 0,1-1-1 0 0,0 1 0 0 0,0 0 1 0 0,0 0-1 0 0,1 0 0 0 0,0 0 0 0 0,0 1 1 0 0,1-1-1 0 0,0 1 0 0 0,0-1 1 0 0,0 1-1 0 0,1-1 0 0 0,0 1 1 0 0,0-1-1 0 0,1 1 0 0 0,0-1 1 0 0,0 1-1 0 0,0-1 0 0 0,1 0 1 0 0,0 1-1 0 0,0-1 0 0 0,3 4-87 0 0,0-4 62 0 0,0-1-1 0 0,0 0 1 0 0,1-1 0 0 0,0 1-1 0 0,0-1 1 0 0,0 0-1 0 0,1-1 1 0 0,0 1-1 0 0,-1-1 1 0 0,1-1-1 0 0,0 1 1 0 0,0-1 0 0 0,0 0-1 0 0,0-1 1 0 0,1 0-1 0 0,-1 0 1 0 0,2 0-62 0 0,88-3-709 0 0,-35-15-3003 0 0,-47 8 2322 0 0</inkml:trace>
  <inkml:trace contextRef="#ctx0" brushRef="#br0" timeOffset="296.916">482 85 7367 0 0,'0'0'568'0'0,"0"0"-169"0"0,0 0 678 0 0,0 0 335 0 0,2 1 70 0 0,23 22 2322 0 0,0 22-2639 0 0,-10-15-349 0 0,53 103 1437 0 0,-67-132-2174 0 0,-1-1-6 0 0,0 0-1 0 0,0 0 0 0 0,0 0 3 0 0,0 0 10 0 0,0 0 3 0 0,2-1 0 0 0,25-39-174 0 0,-6-16-577 0 0,-18 45 456 0 0,1 0 0 0 0,-1 1-1 0 0,1 0 1 0 0,1 0-1 0 0,0 0 1 0 0,1 0-1 0 0,0 1 1 0 0,0 0-1 0 0,1 0 1 0 0,0 1-1 0 0,0-1 1 0 0,3 0 207 0 0,5-3-134 0 0,1 1 1 0 0,0 1 0 0 0,0 1 0 0 0,1 1-1 0 0,0 0 1 0 0,16-5 133 0 0,28-6-5139 0 0,-42 14 60 0 0</inkml:trace>
</inkml:ink>
</file>

<file path=ppt/ink/ink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11-17T15:15:54.511"/>
    </inkml:context>
    <inkml:brush xml:id="br0">
      <inkml:brushProperty name="width" value="0.05" units="cm"/>
      <inkml:brushProperty name="height" value="0.05" units="cm"/>
    </inkml:brush>
  </inkml:definitions>
  <inkml:trace contextRef="#ctx0" brushRef="#br0">0 278 8431 0 0,'0'0'388'0'0,"0"0"-10"0"0,0 0-117 0 0,0 0 391 0 0,0 0 201 0 0,0 0 41 0 0,2 2-32 0 0,5 7-167 0 0,-5-6-78 0 0,1-2-10 0 0,2 1-455 0 0,0 0 0 0 0,1 0 0 0 0,-1 0 0 0 0,1 0 0 0 0,-1-1-1 0 0,1 0 1 0 0,0-1 0 0 0,0 1 0 0 0,-1-1 0 0 0,1 0 0 0 0,0 0 0 0 0,-1-1 0 0 0,1 1 0 0 0,0-1 0 0 0,-1-1 0 0 0,3 0-152 0 0,4-3 164 0 0,-1-1 0 0 0,0 0 0 0 0,0-1 0 0 0,0 0 0 0 0,-1 0 0 0 0,0-2 0 0 0,0 1 0 0 0,-1-1 0 0 0,0 0 0 0 0,3-6-164 0 0,-9 12 32 0 0,13-14 78 0 0,-8 10-81 0 0,0 0 1 0 0,-1-1-1 0 0,0 0 1 0 0,0 0-1 0 0,-1-1 1 0 0,0 1-1 0 0,0-1 1 0 0,-1-1-1 0 0,0 1 1 0 0,-1-1-1 0 0,2-6-29 0 0,-6-15 0 0 0,0 28-7 0 0,-1 1-1 0 0,1 0 0 0 0,-1-1 1 0 0,1 1-1 0 0,-1 0 0 0 0,0-1 1 0 0,0 1-1 0 0,0 0 0 0 0,0 0 1 0 0,0 0-1 0 0,0 0 0 0 0,-1 0 1 0 0,1 0-1 0 0,-1 0 0 0 0,1 0 1 0 0,-1 1-1 0 0,0-1 0 0 0,0 0 1 0 0,0 1-1 0 0,0 0 1 0 0,0-1-1 0 0,0 1 0 0 0,0 0 1 0 0,0 0-1 0 0,0 0 0 0 0,-1 0 1 0 0,1 1-1 0 0,0-1 0 0 0,-1 1 1 0 0,1-1-1 0 0,0 1 0 0 0,-1 0 1 0 0,1 0-1 0 0,-1 0 0 0 0,1 0 1 0 0,0 0-1 0 0,-1 0 0 0 0,1 1 1 0 0,-1-1-1 0 0,1 1 0 0 0,0 0 1 0 0,0 0-1 0 0,-1-1 1 0 0,1 1-1 0 0,0 1 0 0 0,-1-1 8 0 0,-9 5-32 0 0,0 1-1 0 0,1 0 1 0 0,0 0-1 0 0,0 1 1 0 0,0 1-1 0 0,1 0 1 0 0,-2 3 32 0 0,-23 18-53 0 0,25-22 73 0 0,1 1-1 0 0,0 0 0 0 0,0 1 1 0 0,1 0-1 0 0,0 0 1 0 0,0 1-1 0 0,1 0 1 0 0,1 0-1 0 0,0 0 0 0 0,1 1 1 0 0,0 0-1 0 0,-2 8-19 0 0,5-13 36 0 0,0-1 0 0 0,0 1-1 0 0,1 0 1 0 0,0 0-1 0 0,1 0 1 0 0,-1-1 0 0 0,1 1-1 0 0,1 0 1 0 0,-1 0 0 0 0,1 0-1 0 0,0 0 1 0 0,1 0-1 0 0,0-1 1 0 0,0 1 0 0 0,0-1-1 0 0,1 1 1 0 0,0-1 0 0 0,0 0-1 0 0,0 0 1 0 0,1 0-1 0 0,0 0 1 0 0,0-1 0 0 0,1 0-1 0 0,1 2-35 0 0,2 0 32 0 0,0 0 0 0 0,0-1-1 0 0,1 0 1 0 0,0-1-1 0 0,0 0 1 0 0,0 0 0 0 0,0-1-1 0 0,1 0 1 0 0,0-1 0 0 0,0 0-1 0 0,0-1 1 0 0,0 0 0 0 0,0 0-1 0 0,0-1 1 0 0,1 0 0 0 0,-1-1-1 0 0,0 0 1 0 0,1-1 0 0 0,2 0-32 0 0,7-2 47 0 0,0 0 1 0 0,0-2 0 0 0,0 0 0 0 0,0-1 0 0 0,-1 0 0 0 0,0-2 0 0 0,-1-1-1 0 0,0 0 1 0 0,7-5-48 0 0,135-103 166 0 0,-153 113-162 0 0,1-1 0 0 0,-1-1 1 0 0,-1 1-1 0 0,1-1 0 0 0,-1 0 1 0 0,0-1-1 0 0,-1 1 1 0 0,1-1-1 0 0,-1 0 0 0 0,-1-1 1 0 0,1 1-1 0 0,-1-1 1 0 0,-1 0-1 0 0,1 0 0 0 0,-1 0 1 0 0,-1-1-1 0 0,1-1-4 0 0,-4-38 0 0 0,0 45-4 0 0,1 0 0 0 0,-1 0 0 0 0,1 0-1 0 0,-1 0 1 0 0,0 0 0 0 0,0 0 0 0 0,0 0-1 0 0,-1 0 1 0 0,1 1 0 0 0,-1-1 0 0 0,0 0 0 0 0,1 1-1 0 0,-1-1 1 0 0,0 1 0 0 0,-1 0 0 0 0,1 0-1 0 0,0 0 1 0 0,0 0 0 0 0,-1 0 0 0 0,1 0 0 0 0,-1 1-1 0 0,0-1 1 0 0,0 1 0 0 0,1 0 0 0 0,-1-1-1 0 0,0 1 1 0 0,0 1 0 0 0,0-1 0 0 0,0 0 0 0 0,0 1-1 0 0,0-1 1 0 0,0 1 0 0 0,0 0 0 0 0,0 0-1 0 0,-1 0 1 0 0,0 1 4 0 0,-6 1 0 0 0,-1 0 0 0 0,1 0 0 0 0,0 1 0 0 0,0 1 0 0 0,0 0 0 0 0,1 0 0 0 0,-1 1 0 0 0,1 0 0 0 0,0 0 0 0 0,-5 5 0 0 0,-62 62 144 0 0,70-65-69 0 0,-1 0-1 0 0,2 1 0 0 0,-1-1 1 0 0,1 1-1 0 0,1 0 1 0 0,-1 1-1 0 0,1-1 0 0 0,1 1 1 0 0,0 0-1 0 0,0 0 1 0 0,0 0-1 0 0,1 0 0 0 0,1 1 1 0 0,0-1-1 0 0,0 0 1 0 0,0 1-1 0 0,1-1 0 0 0,1 1 1 0 0,0-1-1 0 0,0 0 1 0 0,1 1-1 0 0,0-1 0 0 0,0 0 1 0 0,1 0-1 0 0,4 9-74 0 0,-3-12 30 0 0,1 1-1 0 0,0-1 0 0 0,0 1 1 0 0,1-1-1 0 0,0-1 0 0 0,0 1 1 0 0,0-1-1 0 0,0 0 0 0 0,1-1 1 0 0,0 1-1 0 0,0-1 0 0 0,0 0 1 0 0,1-1-1 0 0,-1 0 1 0 0,1 0-1 0 0,0-1 0 0 0,-1 0 1 0 0,4 0-30 0 0,12 3 55 0 0,1-2 0 0 0,-1-1 0 0 0,1-1 0 0 0,-1 0 0 0 0,18-4-55 0 0,-11 1-432 0 0,-1-1 1 0 0,0-2-1 0 0,1 0 0 0 0,-2-3 0 0 0,1 0 1 0 0,13-7 431 0 0,-24 6-1266 0 0</inkml:trace>
</inkml:ink>
</file>

<file path=ppt/ink/ink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11-17T15:15:56.004"/>
    </inkml:context>
    <inkml:brush xml:id="br0">
      <inkml:brushProperty name="width" value="0.05" units="cm"/>
      <inkml:brushProperty name="height" value="0.05" units="cm"/>
    </inkml:brush>
  </inkml:definitions>
  <inkml:trace contextRef="#ctx0" brushRef="#br0">1 0 7367 0 0,'0'0'568'0'0,"1"3"-373"0"0,19 136 9519 0 0,-19-79-8009 0 0,-1-58-1567 0 0,0-2-11 0 0,1 2-26 0 0,0 4-241 0 0,-1-4-690 0 0,0-2-290 0 0,0-2-991 0 0,-3-10-3740 0 0</inkml:trace>
</inkml:ink>
</file>

<file path=ppt/ink/ink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11-17T15:15:56.251"/>
    </inkml:context>
    <inkml:brush xml:id="br0">
      <inkml:brushProperty name="width" value="0.05" units="cm"/>
      <inkml:brushProperty name="height" value="0.05" units="cm"/>
    </inkml:brush>
  </inkml:definitions>
  <inkml:trace contextRef="#ctx0" brushRef="#br0">0 10 1375 0 0,'0'0'128'0'0,"0"0"-128"0"0,0 0 0 0 0,0 0 0 0 0,9-10 2560 0 0,-9 10 496 0 0,0 0 96 0 0,0 0 16 0 0,0 0-2312 0 0,0 0-472 0 0,0 0-88 0 0,0 0-16 0 0,-2 19-352 0 0,-1-3-72 0 0,3-16-16 0 0,-4 15-5808 0 0</inkml:trace>
</inkml:ink>
</file>

<file path=ppt/ink/ink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11-17T15:15:57.845"/>
    </inkml:context>
    <inkml:brush xml:id="br0">
      <inkml:brushProperty name="width" value="0.05" units="cm"/>
      <inkml:brushProperty name="height" value="0.05" units="cm"/>
    </inkml:brush>
  </inkml:definitions>
  <inkml:trace contextRef="#ctx0" brushRef="#br0">433 0 6911 0 0,'0'0'528'0'0,"0"0"-94"0"0,0 0 867 0 0,0 0 420 0 0,0 0 82 0 0,0 0-110 0 0,0 0-535 0 0,0 2-240 0 0,-3 1-598 0 0,1 1-1 0 0,-1-1 0 0 0,0 0 1 0 0,0 0-1 0 0,0 0 0 0 0,0 0 1 0 0,-1 0-1 0 0,1-1 0 0 0,-1 0 1 0 0,1 1-1 0 0,-1-1 1 0 0,0-1-1 0 0,0 1 0 0 0,0 0 1 0 0,0-1-1 0 0,0 0 0 0 0,0 0 1 0 0,0 0-1 0 0,0 0 0 0 0,-1-1-319 0 0,-89 4 1592 0 0,-92-26-1151 0 0,170 20-388 0 0,6 4-42 0 0,-1 4-11 0 0,-4 15 0 0 0,9 0-1 0 0,0 0 0 0 0,2 1 0 0 0,0 0 0 0 0,1 0-1 0 0,1 0 1 0 0,1 0 0 0 0,2 0 0 0 0,0 2 1 0 0,-1 0 13 0 0,0-16 0 0 0,11 74 402 0 0,-6-72-351 0 0,2 6 11 0 0,-6-14-22 0 0,0 0 12 0 0,7 2-6 0 0,2-8-79 0 0,14-14-405 0 0,-19 13 257 0 0,0 1 1 0 0,-1 1 0 0 0,2-1 0 0 0,-1 1-1 0 0,0 0 1 0 0,1 0 0 0 0,-1 0 0 0 0,1 1-1 0 0,0 0 1 0 0,0 0 0 0 0,5-1 167 0 0,80-2-2436 0 0,-81 7 2316 0 0,1 0 1 0 0,0 2-1 0 0,-1-1 1 0 0,0 1-1 0 0,0 1 1 0 0,0-1-1 0 0,-1 2 0 0 0,1-1 1 0 0,1 3 119 0 0,-5-4 74 0 0,-1 1-1 0 0,1-1 1 0 0,0 1 0 0 0,-1 1 0 0 0,0-1 0 0 0,-1 1-1 0 0,1 0 1 0 0,-1 0 0 0 0,0 0 0 0 0,0 1 0 0 0,-1-1-1 0 0,0 1 1 0 0,0 0 0 0 0,0 0 0 0 0,-1 0 0 0 0,0 0-1 0 0,-1 0 1 0 0,0 1 0 0 0,0-1 0 0 0,0 0 0 0 0,-1 1-1 0 0,0-1 1 0 0,0 1 0 0 0,-1-1 0 0 0,0 0 0 0 0,0 1-1 0 0,-1-1 1 0 0,0 0 0 0 0,0 0 0 0 0,-1 0 0 0 0,0 0-1 0 0,0 0 1 0 0,0-1 0 0 0,-1 1 0 0 0,0-1 0 0 0,0 0-1 0 0,-1 0 1 0 0,0-1 0 0 0,0 1 0 0 0,0-1 0 0 0,0 0-1 0 0,-1 0 1 0 0,-1 0-74 0 0,-4 0 40 0 0,1 0-1 0 0,-1-1 1 0 0,0-1-1 0 0,0 0 0 0 0,0 0 1 0 0,0-1-1 0 0,-1 0 1 0 0,1-1-1 0 0,0 0 1 0 0,-1-1-1 0 0,1 0 1 0 0,-1-1-1 0 0,1-1 1 0 0,0 1-1 0 0,-1-2 1 0 0,1 0-1 0 0,0 0 1 0 0,0-1-1 0 0,1 0 0 0 0,-8-4-39 0 0,13 5-89 0 0,0 1 0 0 0,0-1 0 0 0,0 0 0 0 0,0-1-1 0 0,1 1 1 0 0,-1-1 0 0 0,1 0 0 0 0,0 0-1 0 0,0 0 1 0 0,0-1 0 0 0,1 1 0 0 0,-3-5 89 0 0,-7-41-4771 0 0,16 35 3203 0 0</inkml:trace>
</inkml:ink>
</file>

<file path=ppt/ink/ink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11-17T15:15:58.263"/>
    </inkml:context>
    <inkml:brush xml:id="br0">
      <inkml:brushProperty name="width" value="0.05" units="cm"/>
      <inkml:brushProperty name="height" value="0.05" units="cm"/>
    </inkml:brush>
  </inkml:definitions>
  <inkml:trace contextRef="#ctx0" brushRef="#br0">62 0 6911 0 0,'0'0'315'0'0,"0"0"-7"0"0,0 0 155 0 0,2 2 1383 0 0,36 48 5782 0 0,24 24-4145 0 0,26 32-1897 0 0,-63-74-1103 0 0,-2 1-1 0 0,-1 0 0 0 0,-1 2 0 0 0,3 12-482 0 0,-19-37 87 0 0,-1 2 1 0 0,1-1-1 0 0,-2 1 0 0 0,0-1 1 0 0,0 1-1 0 0,-1 0 0 0 0,0 0 0 0 0,-1 0 1 0 0,-1 0-1 0 0,0 0 0 0 0,0 0 1 0 0,-1 0-1 0 0,-1 0 0 0 0,0 0 0 0 0,0 0 1 0 0,-4 7-88 0 0,-2 1 71 0 0,-2 0 0 0 0,0 0 0 0 0,-1-1 0 0 0,-1 0 0 0 0,-1-1 0 0 0,-1-1 0 0 0,0 0 0 0 0,-1-1 0 0 0,-1 0 0 0 0,0-1 0 0 0,-1-1 0 0 0,-1-1 1 0 0,0 0-1 0 0,-1-2 0 0 0,0 0 0 0 0,-1-1 0 0 0,-3 1-71 0 0,18-8 13 0 0,0-1 0 0 0,-1 1 1 0 0,1-1-1 0 0,-1 0 0 0 0,0-1 1 0 0,0 1-1 0 0,1-1 0 0 0,-1 0 1 0 0,0 0-1 0 0,0-1 0 0 0,0 0 1 0 0,0 0-1 0 0,0-1 0 0 0,0 1 1 0 0,0-1-1 0 0,-2-1-13 0 0,1-2-19 0 0,5 3-87 0 0,11-14-633 0 0,15-1-4182 0 0,-14 11-3022 0 0</inkml:trace>
</inkml:ink>
</file>

<file path=ppt/ink/ink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11-17T15:15:56.546"/>
    </inkml:context>
    <inkml:brush xml:id="br0">
      <inkml:brushProperty name="width" value="0.05" units="cm"/>
      <inkml:brushProperty name="height" value="0.05" units="cm"/>
    </inkml:brush>
  </inkml:definitions>
  <inkml:trace contextRef="#ctx0" brushRef="#br0">262 16 3679 0 0,'17'-10'382'0'0,"18"4"3187"0"0,-31 8-2588 0 0,14 10 4396 0 0,0 14-3862 0 0,-18-26-1452 0 0,5 12 282 0 0,-2-1 0 0 0,1 1 0 0 0,-2 0 0 0 0,1 0 0 0 0,-2 0 0 0 0,1 1 0 0 0,-2-1 1 0 0,0 0-1 0 0,0 0 0 0 0,-1 1 0 0 0,-1-1 0 0 0,0 0 0 0 0,-1 4-345 0 0,-1 14 530 0 0,-10 65 795 0 0,7-63-973 0 0,2-1 1 0 0,1 1-1 0 0,2 1 1 0 0,1-1 0 0 0,1 0-1 0 0,2 0 1 0 0,4 18-353 0 0,-3-43 149 0 0,-3-21 94 0 0,-5-24 85 0 0,1 28-407 0 0,0 0 1 0 0,-1 0-1 0 0,0 0 0 0 0,0 1 1 0 0,-1 0-1 0 0,-1 0 0 0 0,1 0 1 0 0,-1 1-1 0 0,-1 0 0 0 0,0 0 1 0 0,0 1-1 0 0,-5-4 79 0 0,7 6-92 0 0,-1 0 0 0 0,0 0 0 0 0,0 0 0 0 0,-1 1 0 0 0,1 0 0 0 0,-1 0 0 0 0,0 1 0 0 0,0 0 0 0 0,0 1 0 0 0,-1-1 0 0 0,1 2 0 0 0,0-1 0 0 0,-1 1 0 0 0,1 0 0 0 0,-1 1 0 0 0,0 0 0 0 0,1 0 0 0 0,-3 1 92 0 0,5 2-18 0 0,1 0 0 0 0,-1 1 0 0 0,1 0 0 0 0,-1-1-1 0 0,1 2 1 0 0,0-1 0 0 0,0 1 0 0 0,1-1 0 0 0,0 1 0 0 0,0 1 0 0 0,0-1 0 0 0,0 0-1 0 0,1 1 1 0 0,-1 0 0 0 0,0 3 18 0 0,1-2 38 0 0,-1 1 0 0 0,1 0 0 0 0,1 0 0 0 0,-1 0 0 0 0,1 0-1 0 0,1 0 1 0 0,-1 0 0 0 0,1 1 0 0 0,1-1 0 0 0,0 0 0 0 0,0 1 0 0 0,0-1 0 0 0,1 0 0 0 0,1 1-1 0 0,-1-1 1 0 0,1 0 0 0 0,1 0 0 0 0,-1 0 0 0 0,1 0 0 0 0,1 0 0 0 0,-1-1 0 0 0,2 0-1 0 0,-1 1 1 0 0,1-2 0 0 0,0 1 0 0 0,0 0 0 0 0,0-1 0 0 0,1 0 0 0 0,0 0 0 0 0,0-1-1 0 0,1 1 1 0 0,0-1 0 0 0,0-1 0 0 0,6 4-38 0 0,3-3 29 0 0,0-2-1 0 0,0 1 0 0 0,0-2 1 0 0,0 0-1 0 0,0-1 0 0 0,1-1 1 0 0,-1 0-1 0 0,0-1 1 0 0,1-1-1 0 0,-1-1 0 0 0,0 0 1 0 0,0-1-1 0 0,-1 0 0 0 0,10-5-28 0 0,93-62-4006 0 0,-117 70 3903 0 0,18-14-1705 0 0</inkml:trace>
  <inkml:trace contextRef="#ctx0" brushRef="#br0" timeOffset="361.902">631 565 8287 0 0,'0'0'639'0'0,"0"0"-231"0"0,-1 2 569 0 0,-3 7-175 0 0,2-6 4064 0 0,16 8-3294 0 0,-11-9-1457 0 0,0-1 1 0 0,1 1-1 0 0,-1-1 0 0 0,0 0 0 0 0,1 0 1 0 0,-1 0-1 0 0,1 0 0 0 0,-1 0 0 0 0,1-1 1 0 0,-1 1-1 0 0,1-1 0 0 0,-1 0 0 0 0,1 0 0 0 0,-1-1 1 0 0,1 1-1 0 0,-1-1 0 0 0,1 1 0 0 0,-1-1 1 0 0,1 0-1 0 0,-1-1 0 0 0,0 1 0 0 0,1 0 1 0 0,0-2-116 0 0,72-50 696 0 0,-62 41-644 0 0,2 0-19 0 0,-1-2 1 0 0,0 0-1 0 0,-1 0 1 0 0,-1-2 0 0 0,9-11-34 0 0,-19 23 5 0 0,0-1 0 0 0,0 1 1 0 0,-1-1-1 0 0,1 0 1 0 0,-1 1-1 0 0,0-1 0 0 0,0 0 1 0 0,-1 0-1 0 0,1-1 1 0 0,-1 1-1 0 0,0 0 0 0 0,-1 0 1 0 0,1-1-1 0 0,-1 1 1 0 0,0 0-1 0 0,0-1 0 0 0,-1 1 1 0 0,0 0-1 0 0,0-1 1 0 0,0 1-1 0 0,0 0 0 0 0,-1 0 1 0 0,0 0-1 0 0,0-1-5 0 0,0 4-15 0 0,0 0-1 0 0,0 0 1 0 0,0 1-1 0 0,-1-1 1 0 0,1 0-1 0 0,0 1 1 0 0,-1 0-1 0 0,1 0 1 0 0,-1 0-1 0 0,1 0 1 0 0,-1 0-1 0 0,1 0 1 0 0,-1 0-1 0 0,0 1 1 0 0,1-1-1 0 0,-1 1 1 0 0,0 0-1 0 0,1 0 1 0 0,-1 0-1 0 0,0 0 1 0 0,0 1-1 0 0,1-1 1 0 0,-1 1-1 0 0,0-1 1 0 0,1 1-1 0 0,-1 0 1 0 0,1 0-1 0 0,-1 0 1 0 0,1 0-1 0 0,-1 1 1 0 0,1-1-1 0 0,-1 1 16 0 0,-12 8-40 0 0,0 0 0 0 0,1 0 0 0 0,0 1 0 0 0,1 1 0 0 0,0 1 0 0 0,1-1 0 0 0,0 2 1 0 0,1 0-1 0 0,0 1 40 0 0,6-9-13 0 0,-5 7 50 0 0,1-1-1 0 0,0 1 1 0 0,0 1-1 0 0,1 0 0 0 0,1 0 1 0 0,0 1-1 0 0,1 1-36 0 0,4-11 43 0 0,1 0-1 0 0,-1 0 1 0 0,1 0-1 0 0,0 1 0 0 0,1-1 1 0 0,-1 0-1 0 0,1 1 1 0 0,0-1-1 0 0,0 1 0 0 0,1-1 1 0 0,0 0-1 0 0,0 1 1 0 0,0-1-1 0 0,1 0 0 0 0,-1 0 1 0 0,1 0-1 0 0,0 0 1 0 0,1 0-1 0 0,-1 0 0 0 0,1 0 1 0 0,0-1-1 0 0,2 3-42 0 0,5 3 44 0 0,-1-1 0 0 0,1 0 0 0 0,0-1 0 0 0,1 0-1 0 0,0-1 1 0 0,0 0 0 0 0,1-1 0 0 0,-1 0 0 0 0,1-1 0 0 0,1 0 0 0 0,-1-1-1 0 0,1 0 1 0 0,0-1 0 0 0,-1-1 0 0 0,1 0 0 0 0,1 0 0 0 0,1-2-44 0 0,85 3-6324 0 0,-57-6-546 0 0</inkml:trace>
</inkml:ink>
</file>

<file path=ppt/ink/ink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11-17T15:15:55.473"/>
    </inkml:context>
    <inkml:brush xml:id="br0">
      <inkml:brushProperty name="width" value="0.05" units="cm"/>
      <inkml:brushProperty name="height" value="0.05" units="cm"/>
    </inkml:brush>
  </inkml:definitions>
  <inkml:trace contextRef="#ctx0" brushRef="#br0">344 57 9703 0 0,'0'0'440'0'0,"0"0"-5"0"0,-2-1-279 0 0,-1-4 80 0 0,0 1 0 0 0,0 0 0 0 0,-1 0 0 0 0,0 0 0 0 0,0 1 0 0 0,0-1-1 0 0,0 1 1 0 0,-1 0 0 0 0,1 0 0 0 0,-1 0 0 0 0,1 1 0 0 0,-1 0 0 0 0,0 0 0 0 0,0 0 0 0 0,0 0 0 0 0,-1 1 0 0 0,1 0 0 0 0,0 0 0 0 0,0 0 0 0 0,-1 1-1 0 0,1-1 1 0 0,0 1 0 0 0,-1 1 0 0 0,1-1 0 0 0,0 1 0 0 0,-1 0-236 0 0,-6 1 216 0 0,1 1-1 0 0,0 0 0 0 0,0 1 1 0 0,0 0-1 0 0,0 0 1 0 0,1 2-1 0 0,-1-1 1 0 0,1 1-1 0 0,1 0 0 0 0,-1 1 1 0 0,-6 7-216 0 0,9-9 63 0 0,0 0 1 0 0,1 1 0 0 0,-1 0-1 0 0,1 0 1 0 0,1 1 0 0 0,-1 0-1 0 0,1 0 1 0 0,0 0-1 0 0,1 0 1 0 0,0 1 0 0 0,0 0-1 0 0,1-1 1 0 0,-1 2-1 0 0,2-1 1 0 0,-1 0 0 0 0,1 1-1 0 0,0 5-63 0 0,4 0 71 0 0,16 15 5 0 0,-4-21-33 0 0,77-4-33 0 0,0-22-285 0 0,-82 14 150 0 0,0 1 0 0 0,-1 0 0 0 0,1 1 0 0 0,0 0 0 0 0,1 0 0 0 0,-1 1 0 0 0,0 0 0 0 0,0 1 0 0 0,6 0 125 0 0,-10 1-50 0 0,1-1 0 0 0,-1 1 0 0 0,1 0 1 0 0,-1 1-1 0 0,1-1 0 0 0,-1 1 0 0 0,0 0 0 0 0,0 1 0 0 0,0-1 0 0 0,0 1 0 0 0,0 0 0 0 0,0 0 0 0 0,-1 1 0 0 0,0-1 0 0 0,1 1 1 0 0,0 1 49 0 0,6 8-42 0 0,0 0-1 0 0,-1 1 1 0 0,0 1 0 0 0,-1 0 0 0 0,0 0 0 0 0,1 6 42 0 0,1-1-13 0 0,-9-14 71 0 0,1 0-1 0 0,-1 1 0 0 0,0-1 0 0 0,0 1 1 0 0,0-1-1 0 0,-1 1 0 0 0,0-1 1 0 0,0 1-1 0 0,-1 0 0 0 0,0-1 0 0 0,0 1 1 0 0,-1 0-1 0 0,0 0 0 0 0,0-1 1 0 0,0 1-1 0 0,-1-1 0 0 0,0 1 0 0 0,0-1 1 0 0,-1 0-1 0 0,1 0 0 0 0,-2 0 1 0 0,1 0-1 0 0,0 0 0 0 0,-1-1 0 0 0,0 1 1 0 0,-1-1-1 0 0,1 0 0 0 0,-1 0 1 0 0,0-1-1 0 0,-4 4-57 0 0,-2 0 51 0 0,-1 1 0 0 0,0-2 0 0 0,-1 0 1 0 0,0 0-1 0 0,0-1 0 0 0,0-1 0 0 0,0 0 0 0 0,-1-1 1 0 0,0 0-1 0 0,0-1 0 0 0,0-1 0 0 0,0 0 0 0 0,0-1 0 0 0,-1 0 1 0 0,1-2-1 0 0,0 1 0 0 0,-1-2 0 0 0,-2 0-51 0 0,10 1-41 0 0,1 0-1 0 0,-1 0 0 0 0,1-1 1 0 0,-1 0-1 0 0,1 0 0 0 0,0 0 1 0 0,0-1-1 0 0,0 0 0 0 0,0 0 1 0 0,0 0-1 0 0,1-1 0 0 0,-1 0 1 0 0,1 0-1 0 0,0-1 0 0 0,0 1 1 0 0,1-1-1 0 0,-1 0 0 0 0,1 0 1 0 0,0-1-1 0 0,0 1 0 0 0,1-1 1 0 0,0 0-1 0 0,0 0 0 0 0,-1-2 42 0 0,18-33-4656 0 0,-1 29-992 0 0</inkml:trace>
  <inkml:trace contextRef="#ctx0" brushRef="#br0" timeOffset="280.205">666 0 11023 0 0,'0'0'506'0'0,"0"0"-10"0"0,0 3-318 0 0,-2 13 315 0 0,1 1 0 0 0,0-1 0 0 0,2 1-1 0 0,-1-1 1 0 0,2 1 0 0 0,0-1 0 0 0,2 5-493 0 0,9 32 1467 0 0,-2 1 1 0 0,-3 0 0 0 0,-2 1-1 0 0,-2 21-1467 0 0,-6 60 980 0 0,2-133-1531 0 0,3-3-247 0 0,23-12-5737 0 0,-13-2 227 0 0</inkml:trace>
</inkml:ink>
</file>

<file path=ppt/ink/ink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11-17T15:10:56.394"/>
    </inkml:context>
    <inkml:brush xml:id="br0">
      <inkml:brushProperty name="width" value="0.05" units="cm"/>
      <inkml:brushProperty name="height" value="0.05" units="cm"/>
    </inkml:brush>
  </inkml:definitions>
  <inkml:trace contextRef="#ctx0" brushRef="#br0">1 73 2759 0 0,'0'0'438'0'0,"0"0"795"0"0,0 0 352 0 0,0 0 71 0 0,0 0-132 0 0,0 0-589 0 0,0 0-263 0 0,0 3-52 0 0,10 32 1635 0 0,6 61 1345 0 0,-24-20-2838 0 0,7-74-664 0 0,0 1-24 0 0,-2 6 13 0 0,2-7 9 0 0,1-2-20 0 0,0 0-11 0 0,0 0-1 0 0,-5-12 91 0 0,2-17-86 0 0,9-19-69 0 0,-4 38-61 0 0,0 0-1 0 0,1 0 0 0 0,0 0 1 0 0,0 0-1 0 0,1 1 0 0 0,1 0 1 0 0,-1-1-1 0 0,1 2 0 0 0,1-1 1 0 0,0 1-1 0 0,0-1 0 0 0,1 2 1 0 0,-1-1-1 0 0,2 1 0 0 0,-1 0 1 0 0,1 0-1 0 0,0 1 0 0 0,0 0 1 0 0,1 1-1 0 0,6-4 62 0 0,6-3-814 0 0,-17 9 556 0 0,1 0 1 0 0,-1 0-1 0 0,1 1 1 0 0,0 0-1 0 0,0 0 1 0 0,0 0-1 0 0,0 0 1 0 0,0 1-1 0 0,0 0 1 0 0,0 0-1 0 0,0 0 1 0 0,2 0 257 0 0,5 1-1719 0 0</inkml:trace>
</inkml:ink>
</file>

<file path=ppt/ink/ink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11-17T15:10:54.700"/>
    </inkml:context>
    <inkml:brush xml:id="br0">
      <inkml:brushProperty name="width" value="0.05" units="cm"/>
      <inkml:brushProperty name="height" value="0.05" units="cm"/>
    </inkml:brush>
  </inkml:definitions>
  <inkml:trace contextRef="#ctx0" brushRef="#br0">0 54 3679 0 0,'0'0'284'0'0,"0"0"20"0"0,0 0 779 0 0,0 0 357 0 0,0 0 68 0 0,3 0-119 0 0,101-9 2947 0 0,17 1-2674 0 0,-10-8-1592 0 0,30-3-2316 0 0,-125 18 1051 0 0,-1 2-48 0 0</inkml:trace>
  <inkml:trace contextRef="#ctx0" brushRef="#br0" timeOffset="389.284">220 93 2303 0 0,'0'0'407'0'0,"0"0"869"0"0,-1 3 384 0 0,-4 64 5322 0 0,6 39-4031 0 0,0-32-1565 0 0,1-24-1058 0 0,-6-22-327 0 0,3 0-1488 0 0,1-28 247 0 0</inkml:trace>
  <inkml:trace contextRef="#ctx0" brushRef="#br0" timeOffset="808.479">589 219 8719 0 0,'0'0'399'0'0,"0"0"-4"0"0,-2 1-253 0 0,-7 3 108 0 0,0 0 0 0 0,0 1 0 0 0,1 0 0 0 0,-1 0 0 0 0,1 1 0 0 0,0 0 0 0 0,1 1 0 0 0,-1-1 0 0 0,1 1 0 0 0,1 1 0 0 0,-1-1 0 0 0,1 1 0 0 0,1 0 0 0 0,-1 1 0 0 0,1 0 0 0 0,1-1 0 0 0,0 1 0 0 0,0 1 0 0 0,1-1 0 0 0,-1 4-250 0 0,2-6 79 0 0,1 0-1 0 0,1 0 0 0 0,-1 1 0 0 0,1-1 1 0 0,0 0-1 0 0,1 1 0 0 0,0-1 1 0 0,0 0-1 0 0,1 0 0 0 0,-1 1 0 0 0,1-1 1 0 0,1-1-1 0 0,0 1 0 0 0,3 6-78 0 0,-5-11 23 0 0,1 0 0 0 0,0 0-1 0 0,0 0 1 0 0,0 0 0 0 0,0-1-1 0 0,0 1 1 0 0,0-1 0 0 0,0 1-1 0 0,0-1 1 0 0,1 0 0 0 0,-1 0-1 0 0,1 0 1 0 0,-1 0 0 0 0,1 0-1 0 0,-1 0 1 0 0,1-1 0 0 0,-1 1-1 0 0,3-1-22 0 0,3 0 36 0 0,-1 0-1 0 0,0 0 0 0 0,1-1 1 0 0,-1 1-1 0 0,0-2 0 0 0,0 1 1 0 0,0-1-1 0 0,0 0 0 0 0,0-1 1 0 0,0 0-1 0 0,0 0 0 0 0,-1 0 1 0 0,0-1-1 0 0,1 0 0 0 0,-1 0 1 0 0,-1 0-1 0 0,1-1 0 0 0,-1 0 1 0 0,1 0-1 0 0,-1-1 0 0 0,-1 1 1 0 0,1-1-1 0 0,-1 0 0 0 0,2-4-35 0 0,42-77-86 0 0,-47 81 9 0 0,-1 0 0 0 0,0 1 0 0 0,0-1 0 0 0,0 1 1 0 0,-1-1-1 0 0,0 1 0 0 0,0-1 0 0 0,0 1 0 0 0,-1-1 1 0 0,0 1-1 0 0,0 0 0 0 0,0 0 0 0 0,-1 0 1 0 0,1 0-1 0 0,-1 0 0 0 0,0 0 0 0 0,-1 1 0 0 0,1-1 1 0 0,-1 1-1 0 0,0 0 0 0 0,0 0 0 0 0,0 1 0 0 0,-1-1 1 0 0,1 1-1 0 0,-1 0 0 0 0,0 0 0 0 0,-3-2 77 0 0,-16-3-2709 0 0,15 5-1734 0 0</inkml:trace>
</inkml:ink>
</file>

<file path=ppt/ink/ink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11-17T15:10:57.657"/>
    </inkml:context>
    <inkml:brush xml:id="br0">
      <inkml:brushProperty name="width" value="0.05" units="cm"/>
      <inkml:brushProperty name="height" value="0.05" units="cm"/>
    </inkml:brush>
  </inkml:definitions>
  <inkml:trace contextRef="#ctx0" brushRef="#br0">1050 451 4143 0 0,'0'0'319'0'0,"0"2"-210"0"0,-7 96 10989 0 0,27-2-8648 0 0,-20-94-2412 0 0,0-2-269 0 0,0 0-697 0 0,-1-2-268 0 0,-3-8-47 0 0</inkml:trace>
  <inkml:trace contextRef="#ctx0" brushRef="#br0" timeOffset="154.599">998 254 1839 0 0,'0'0'160'0'0,"0"0"-160"0"0,0 0 0 0 0,0 0 0 0 0,0 0 1616 0 0,0 0 288 0 0,0 0 56 0 0,0 0-4760 0 0</inkml:trace>
  <inkml:trace contextRef="#ctx0" brushRef="#br0" timeOffset="1810.408">2670 456 6911 0 0,'0'0'528'0'0,"0"0"-65"0"0,0 0 989 0 0,0 0 468 0 0,0 0 96 0 0,0 0-153 0 0,0 2-730 0 0,-2 34 2292 0 0,2-34-2882 0 0,1 0-20 0 0,38 124 2747 0 0,-44-83-2849 0 0,5-40-354 0 0,0-3 13 0 0,0 0-76 0 0,0 0 0 0 0,-1-1 0 0 0,1 1 0 0 0,0 0 0 0 0,0 0 0 0 0,0 0 1 0 0,0 0-1 0 0,-1 0 0 0 0,1-1 0 0 0,0 1 0 0 0,0 0 0 0 0,0 0 0 0 0,0 0 0 0 0,-1 0 0 0 0,1 0 0 0 0,0 0 0 0 0,0 0 0 0 0,-1 0 0 0 0,1 0 0 0 0,0 0 0 0 0,0 0 0 0 0,0 0 0 0 0,-1 0 0 0 0,1 0 1 0 0,0 0-1 0 0,0 0 0 0 0,0 0 0 0 0,-1 0 0 0 0,1 0 0 0 0,0 0 0 0 0,0 0 0 0 0,0 1 0 0 0,-1-1 0 0 0,1 0 0 0 0,0 0 0 0 0,0 0 0 0 0,0 0 0 0 0,0 0 0 0 0,-1 0 0 0 0,1 1 0 0 0,0-1 1 0 0,0 0-1 0 0,0 0 0 0 0,0 0-4 0 0,-2-27-122 0 0,4 18 74 0 0,0-7-241 0 0,1 0-1 0 0,0 0 1 0 0,1 0-1 0 0,1 0 0 0 0,1 1 1 0 0,0-1-1 0 0,1 2 1 0 0,1-1-1 0 0,0 1 1 0 0,1 0-1 0 0,3-5 290 0 0,-4 10-117 0 0,1 0 0 0 0,-1 1 0 0 0,1-1 0 0 0,0 1 0 0 0,1 1 0 0 0,0 0 0 0 0,0 1 0 0 0,1-1 0 0 0,0 2 0 0 0,0 0 0 0 0,0 0 0 0 0,1 1 0 0 0,-1 0 0 0 0,1 1 0 0 0,0 0 0 0 0,4 1 117 0 0,11 3-234 0 0,-2 12-2782 0 0,-21-10 501 0 0,-1-2-3416 0 0</inkml:trace>
  <inkml:trace contextRef="#ctx0" brushRef="#br0" timeOffset="576.224">1517 413 2759 0 0,'-2'-1'502'0'0,"-46"-8"8192"0"0,20 18-6972 0 0,-54 33 1080 0 0,80-40-2542 0 0,-5 12 324 0 0,7-6-508 0 0,2-4-22 0 0,7 0-79 0 0,-1 0 0 0 0,1 0 0 0 0,-1-1 0 0 0,1 0 0 0 0,0 0 0 0 0,0-1 0 0 0,0 0 0 0 0,0-1 0 0 0,1 0 0 0 0,-1 0 0 0 0,6-1 25 0 0,42 6-765 0 0,-33-2 444 0 0,-16-3 248 0 0,-1 1 0 0 0,1-1 0 0 0,0 1 0 0 0,0 0 0 0 0,-1 1 0 0 0,1 0 0 0 0,-1 0 0 0 0,0 1 0 0 0,0 0 0 0 0,0 0 0 0 0,-1 1 0 0 0,1-1 0 0 0,1 3 73 0 0,21 31 4 0 0,-27-33 69 0 0,-1 0 0 0 0,1 0 0 0 0,-1 0 0 0 0,0 0 0 0 0,-1 0 0 0 0,1 1 0 0 0,-1-1 0 0 0,0 0 0 0 0,-1 0 0 0 0,1 1 0 0 0,-1-1 0 0 0,0 0 0 0 0,0 0 0 0 0,0 0 0 0 0,-1 0 0 0 0,0 0 0 0 0,0 0 0 0 0,0 0 0 0 0,-1-1 0 0 0,1 1 0 0 0,-1-1 0 0 0,0 1 0 0 0,-1-1 0 0 0,1 0-1 0 0,-1 0 1 0 0,1-1 0 0 0,-1 1 0 0 0,0-1 0 0 0,-1 0 0 0 0,1 0 0 0 0,0 0 0 0 0,-1 0 0 0 0,-1 0-73 0 0,-12 5 169 0 0,11-4-126 0 0,0 0 0 0 0,0-1 0 0 0,0 0-1 0 0,0 0 1 0 0,-1-1 0 0 0,1 0-1 0 0,-1 0 1 0 0,0 0 0 0 0,1-1-1 0 0,-8 0-42 0 0,-50-1-20 0 0,60 0-171 0 0,0 0 1 0 0,0-1-1 0 0,1 0 0 0 0,-1 0 0 0 0,0 0 0 0 0,0 0 0 0 0,1-1 1 0 0,-1 0-1 0 0,1 0 0 0 0,-1 0 0 0 0,1 0 0 0 0,0-1 0 0 0,0 0 0 0 0,0 1 1 0 0,0-2-1 0 0,0 1 0 0 0,1 0 0 0 0,-1-1 0 0 0,1 1 0 0 0,0-1 1 0 0,0 0-1 0 0,1 0 0 0 0,-1-1 191 0 0,-7-18-1399 0 0</inkml:trace>
  <inkml:trace contextRef="#ctx0" brushRef="#br0" timeOffset="828.394">1935 0 7831 0 0,'0'0'603'0'0,"-1"3"-396"0"0,-4 29 1291 0 0,2 0 0 0 0,1 0 0 0 0,1-1 0 0 0,2 1 0 0 0,3 18-1498 0 0,15 242 3079 0 0,-17-272-3041 0 0,-2 0 0 0 0,1 0 0 0 0,-2 0 0 0 0,-1 1 0 0 0,-1-1 0 0 0,0 2-38 0 0,2-20-133 0 0,0 0-55 0 0,0-1 90 0 0,0 0 0 0 0,0 0 0 0 0,0-1 0 0 0,1 1 1 0 0,-1 0-1 0 0,0 0 0 0 0,0-1 0 0 0,0 1 0 0 0,0-1 1 0 0,-1 1-1 0 0,1-1 0 0 0,0 1 0 0 0,0-1 0 0 0,0 0 1 0 0,0 1-1 0 0,0-1 0 0 0,0 0 0 0 0,-1 0 0 0 0,1 0 1 0 0,0 0-1 0 0,0 0 0 0 0,0 0 0 0 0,-1 0 1 0 0,1 0-1 0 0,0 0 0 0 0,0-1 0 0 0,0 1 0 0 0,0 0 1 0 0,-1-1 97 0 0,-9-6-1331 0 0,-1-3-12 0 0</inkml:trace>
  <inkml:trace contextRef="#ctx0" brushRef="#br0" timeOffset="997.745">1755 407 2759 0 0,'0'0'126'0'0,"3"0"-5"0"0,74 7 10427 0 0,82 14-7987 0 0,-66 6-3079 0 0,-74-21 168 0 0</inkml:trace>
  <inkml:trace contextRef="#ctx0" brushRef="#br0" timeOffset="1418.949">2254 571 6911 0 0,'0'0'528'0'0,"2"1"-176"0"0,35 4 5508 0 0,-34-5-5216 0 0,-3 0-57 0 0,2-1-224 0 0,35-19 1015 0 0,-33 14-1327 0 0,0 0 0 0 0,0-1 0 0 0,-1 1-1 0 0,0 0 1 0 0,0-1 0 0 0,0 0 0 0 0,-1 0-1 0 0,0 0 1 0 0,0 0 0 0 0,-1 0 0 0 0,0 0-1 0 0,-1 0 1 0 0,1 0 0 0 0,-1-3-51 0 0,-9-37 228 0 0,-12 15-140 0 0,16 30-80 0 0,-29-3 45 0 0,28 6 7 0 0,-1 0 1 0 0,0 0-1 0 0,0 1 0 0 0,1 0 0 0 0,-1 0 0 0 0,1 0 1 0 0,0 1-1 0 0,0 0 0 0 0,0 0 0 0 0,0 0 0 0 0,0 1 1 0 0,1 0-1 0 0,-1 0 0 0 0,1 1 0 0 0,0-1 0 0 0,0 1 1 0 0,1 0-1 0 0,-1 1 0 0 0,1-1 0 0 0,1 1 0 0 0,-1-1 1 0 0,1 1-1 0 0,-1 0 0 0 0,2 1 0 0 0,-1-1 0 0 0,1 0 1 0 0,-1 6-61 0 0,0-5 166 0 0,1 0 1 0 0,0 0 0 0 0,0 0 0 0 0,1 1-1 0 0,0-1 1 0 0,0 0 0 0 0,1 1 0 0 0,0-1-1 0 0,0 0 1 0 0,1 1 0 0 0,0-1 0 0 0,0 0-1 0 0,1 0 1 0 0,0 2-167 0 0,42 32 703 0 0,-35-36-664 0 0,0-1 0 0 0,0 0 0 0 0,1 0 0 0 0,0-1 0 0 0,-1 0 1 0 0,1-1-1 0 0,0 0 0 0 0,0-1 0 0 0,0 0 0 0 0,0-1 0 0 0,0 0 0 0 0,0 0 1 0 0,1-1-1 0 0,-1 0 0 0 0,0-1 0 0 0,-1 0 0 0 0,1-1 0 0 0,0 0 0 0 0,2-1-39 0 0,61-44-3535 0 0,-64 39 1848 0 0</inkml:trace>
  <inkml:trace contextRef="#ctx0" brushRef="#br0" timeOffset="-776.629">21 597 1375 0 0,'0'0'66'0'0,"2"2"312"0"0,31 24 5876 0 0,-32-24-4140 0 0,44-1 480 0 0,-37-3-2462 0 0,-1 0-1 0 0,1 0 1 0 0,-1-1 0 0 0,0 0 0 0 0,0 0 0 0 0,0-1 0 0 0,0 0 0 0 0,-1 0 0 0 0,1-1 0 0 0,-1 0 0 0 0,0 0 0 0 0,-1 0 0 0 0,1-1 0 0 0,-1 1 0 0 0,0-1-1 0 0,0-1 1 0 0,-1 1 0 0 0,0-1 0 0 0,3-5-132 0 0,4-34 0 0 0,-12 38 0 0 0,1 6-7 0 0,0 1 0 0 0,0-1 0 0 0,-1 0-1 0 0,1 0 1 0 0,-1 0 0 0 0,1 1 0 0 0,-1-1-1 0 0,0 0 1 0 0,0 1 0 0 0,0-1 0 0 0,0 1 0 0 0,0-1-1 0 0,0 1 1 0 0,0-1 0 0 0,0 1 0 0 0,0-1-1 0 0,-1 1 1 0 0,1 0 0 0 0,-1 0 0 0 0,1 0 0 0 0,-1 0-1 0 0,1 0 1 0 0,-1 0 0 0 0,0 0 0 0 0,1 1-1 0 0,-1-1 1 0 0,0 0 0 0 0,1 1 0 0 0,-1-1 0 0 0,0 1-1 0 0,0 0 1 0 0,0 0 0 0 0,0 0 0 0 0,1 0-1 0 0,-1 0 1 0 0,-1 0 7 0 0,-65 16-260 0 0,59-11 306 0 0,0 1-1 0 0,0 0 1 0 0,1 1-1 0 0,0 0 1 0 0,0 0-1 0 0,0 1 1 0 0,1 0-1 0 0,0 0 1 0 0,1 0-1 0 0,0 1 1 0 0,0 0-1 0 0,1 1 1 0 0,0-1-1 0 0,0 1 1 0 0,1 0-1 0 0,0 0-45 0 0,3-5 28 0 0,-1 0-1 0 0,1 0 0 0 0,0 0 0 0 0,0-1 1 0 0,1 1-1 0 0,0 0 0 0 0,-1 0 1 0 0,2 0-1 0 0,-1 0 0 0 0,0 0 0 0 0,1 0 1 0 0,0 0-1 0 0,0 0 0 0 0,1-1 1 0 0,-1 1-1 0 0,1 0 0 0 0,0-1 1 0 0,0 1-1 0 0,1-1 0 0 0,-1 0 0 0 0,1 0 1 0 0,0 0-1 0 0,0 0 0 0 0,0 0 1 0 0,1 0-1 0 0,-1-1 0 0 0,1 0 0 0 0,0 0 1 0 0,0 0-1 0 0,0 0 0 0 0,0 0 1 0 0,0-1-1 0 0,1 0 0 0 0,2 1-27 0 0,101 19-281 0 0,-19-35-2302 0 0,-72 9 1119 0 0</inkml:trace>
  <inkml:trace contextRef="#ctx0" brushRef="#br0" timeOffset="-266.675">640 501 2759 0 0,'0'0'515'0'0,"0"0"1120"0"0,0 0 490 0 0,0 0 98 0 0,-1-2-205 0 0,-2 0-1854 0 0,0 0 0 0 0,0 0-1 0 0,0 0 1 0 0,0 0 0 0 0,0 1 0 0 0,0-1-1 0 0,0 1 1 0 0,-1 0 0 0 0,1 0-1 0 0,-1 0 1 0 0,1 0 0 0 0,-1 1 0 0 0,1-1-1 0 0,-1 1 1 0 0,1 0 0 0 0,-1 0-1 0 0,1 0 1 0 0,-1 1 0 0 0,1-1 0 0 0,-1 1-1 0 0,1 0 1 0 0,0 0 0 0 0,-1 0 0 0 0,-2 2-164 0 0,-81 40 1374 0 0,85-42-1339 0 0,-8 5 214 0 0,0 1 0 0 0,0 0 0 0 0,0 1-1 0 0,1 0 1 0 0,0 1 0 0 0,1 0 0 0 0,0 0 0 0 0,0 1 0 0 0,-3 7-249 0 0,9-15 8 0 0,1 0 0 0 0,0 0 0 0 0,1 1 0 0 0,-1-1 0 0 0,0 1 0 0 0,1-1 0 0 0,-1 1 0 0 0,1-1 0 0 0,0 1 0 0 0,0-1 0 0 0,0 1 0 0 0,0-1 0 0 0,0 1 0 0 0,0-1 0 0 0,1 1 0 0 0,-1-1 0 0 0,1 1 0 0 0,0-1 0 0 0,-1 1 0 0 0,1-1 0 0 0,1 0 0 0 0,-1 1 0 0 0,0-1 0 0 0,0 0 0 0 0,1 0 0 0 0,-1 0 0 0 0,1 0 0 0 0,0 0 0 0 0,0 0 0 0 0,-1-1 0 0 0,1 1 0 0 0,0 0 0 0 0,0-1 0 0 0,1 0 0 0 0,-1 1 0 0 0,0-1 0 0 0,0 0 0 0 0,1 0 0 0 0,-1 0 0 0 0,1 0 0 0 0,-1-1 0 0 0,0 1 0 0 0,1-1 0 0 0,0 0 0 0 0,1 1-8 0 0,6 1 50 0 0,-1 0-1 0 0,1 0 1 0 0,0-1 0 0 0,0 0 0 0 0,0 0 0 0 0,0-1-1 0 0,0-1 1 0 0,0 0 0 0 0,6-1-50 0 0,70-19 153 0 0,-26-12-325 0 0,-58 32 86 0 0,0 0 1 0 0,-1 0-1 0 0,1 0 0 0 0,0 0 1 0 0,-1-1-1 0 0,1 1 0 0 0,-1 0 1 0 0,0-1-1 0 0,1 1 0 0 0,-1-1 0 0 0,0 0 1 0 0,0 1-1 0 0,0-1 0 0 0,0 0 1 0 0,0 0-1 0 0,-1 1 0 0 0,1-1 0 0 0,0 0 1 0 0,-1 0-1 0 0,1 0 0 0 0,-1 0 1 0 0,0 0-1 0 0,0 0 0 0 0,0 0 0 0 0,0 0 1 0 0,0 0-1 0 0,0 0 0 0 0,0 0 1 0 0,-1 0-1 0 0,1 0 0 0 0,-1 0 1 0 0,1 0-1 0 0,-1 0 0 0 0,0 0 0 0 0,0 1 1 0 0,1-1-1 0 0,-1 0 0 0 0,-1 1 1 0 0,1-2 85 0 0,-1 2-514 0 0,-9-2-2608 0 0,2 33 3024 0 0,12 1 173 0 0,7-3 286 0 0,2-1 0 0 0,2-1 0 0 0,0 0 0 0 0,1 0 0 0 0,10 9-361 0 0,19 53 1016 0 0,-40-83-940 0 0,-1 0 1 0 0,0 1-1 0 0,-1-1 0 0 0,1 1 0 0 0,-1-1 0 0 0,0 1 0 0 0,0 0 1 0 0,-1 0-1 0 0,0 0 0 0 0,0 0 0 0 0,0 0 0 0 0,-1 0 1 0 0,0 0-1 0 0,0 1 0 0 0,0-1 0 0 0,-1 0 0 0 0,0 0 0 0 0,0 0 1 0 0,-1 0-1 0 0,0 0 0 0 0,0-1 0 0 0,0 1 0 0 0,-3 5-76 0 0,1-5 60 0 0,0 0 0 0 0,0-1 0 0 0,-1 1 0 0 0,0-1-1 0 0,0 0 1 0 0,0 0 0 0 0,-1-1 0 0 0,0 1 0 0 0,1-1-1 0 0,-1-1 1 0 0,-1 1 0 0 0,1-1 0 0 0,-1 0 0 0 0,1 0 0 0 0,-1-1-1 0 0,0 0 1 0 0,0 0 0 0 0,0 0 0 0 0,0-1 0 0 0,0 0 0 0 0,0-1-1 0 0,0 1 1 0 0,-1-2-60 0 0,3 2-127 0 0,-1-1 1 0 0,0 0-1 0 0,1 0 0 0 0,-1 0 0 0 0,0-1 1 0 0,1 0-1 0 0,-1 0 0 0 0,1 0 0 0 0,-1-1 0 0 0,1 0 1 0 0,0 0-1 0 0,-1 0 0 0 0,1-1 0 0 0,0 0 1 0 0,0 0-1 0 0,1 0 0 0 0,-1 0 0 0 0,1-1 0 0 0,0 0 1 0 0,-1 0-1 0 0,2 0 0 0 0,-1 0 0 0 0,0 0 1 0 0,-1-5 126 0 0,-6-9-5670 0 0</inkml:trace>
  <inkml:trace contextRef="#ctx0" brushRef="#br0" timeOffset="6272.002">1343 1162 3223 0 0,'2'-13'3755'0'0,"-2"-17"2539"0"0,-19-41-2953 0 0,19 69-3292 0 0,-1 1-1 0 0,1 0 1 0 0,-1-1 0 0 0,1 1 0 0 0,-1 0 0 0 0,0 0 0 0 0,1 0 0 0 0,-1 0 0 0 0,0 0 0 0 0,0 0 0 0 0,0 0 0 0 0,0 0 0 0 0,0 0 0 0 0,0 0 0 0 0,0 0 0 0 0,0 1 0 0 0,0-1 0 0 0,-1 0 0 0 0,1 1 0 0 0,0-1 0 0 0,0 1 0 0 0,-1-1 0 0 0,1 1-1 0 0,0 0 1 0 0,-1-1 0 0 0,1 1 0 0 0,0 0 0 0 0,-1 0 0 0 0,1 0 0 0 0,0 0 0 0 0,-1 0 0 0 0,1 0 0 0 0,0 1 0 0 0,-1-1 0 0 0,1 0 0 0 0,0 1 0 0 0,0-1 0 0 0,-1 1 0 0 0,1-1 0 0 0,0 1-49 0 0,-49 31 261 0 0,42-26-86 0 0,-1 1-85 0 0,1 1 0 0 0,0 0 0 0 0,1 0 0 0 0,-1 1 0 0 0,2 0 0 0 0,-1 1 0 0 0,1-1-1 0 0,1 1 1 0 0,0 0 0 0 0,0 1 0 0 0,1-1 0 0 0,0 1 0 0 0,1 0 0 0 0,0 0 0 0 0,1 0 0 0 0,0 0 0 0 0,1 0-1 0 0,0 0 1 0 0,1 1 0 0 0,0-1 0 0 0,1 9-90 0 0,0-14 12 0 0,0-1 0 0 0,1 1-1 0 0,0-1 1 0 0,0 0 0 0 0,0 1-1 0 0,0-1 1 0 0,1 0 0 0 0,-1 0 0 0 0,2-1-1 0 0,-1 1 1 0 0,0 0 0 0 0,1-1-1 0 0,0 0 1 0 0,0 0 0 0 0,0 0 0 0 0,0 0-1 0 0,1-1 1 0 0,-1 0 0 0 0,1 0-1 0 0,0 0 1 0 0,0 0 0 0 0,0-1 0 0 0,0 0-1 0 0,1 0 1 0 0,-1 0 0 0 0,1 0-1 0 0,-1-1 1 0 0,2 0-12 0 0,3 0-196 0 0,-1 1-1 0 0,0-2 1 0 0,1 0-1 0 0,-1 0 1 0 0,1 0-1 0 0,-1-1 1 0 0,0-1-1 0 0,1 0 1 0 0,-1 0-1 0 0,0 0 1 0 0,0-1 0 0 0,0-1-1 0 0,-1 0 1 0 0,1 0 196 0 0,17-9-1690 0 0</inkml:trace>
  <inkml:trace contextRef="#ctx0" brushRef="#br0" timeOffset="6913.339">1824 1119 11519 0 0,'0'0'528'0'0,"0"0"-16"0"0,-2 0-325 0 0,-11 3 324 0 0,0 0-1 0 0,0 1 1 0 0,1 1 0 0 0,-1 0-1 0 0,1 0 1 0 0,0 1 0 0 0,0 1-1 0 0,-7 5-510 0 0,-1 3 717 0 0,9-8-419 0 0,-1 1 0 0 0,2 0 0 0 0,-1 0 0 0 0,1 1 0 0 0,1 0 0 0 0,0 1 0 0 0,0 0 0 0 0,1 0 0 0 0,0 1 0 0 0,0 0 0 0 0,2 0 0 0 0,-1 1 0 0 0,-3 9-298 0 0,10-18 27 0 0,-1 1-1 0 0,1-1 1 0 0,0 0 0 0 0,0 1-1 0 0,0-1 1 0 0,0 1 0 0 0,0-1-1 0 0,1 0 1 0 0,-1 1 0 0 0,1-1 0 0 0,0 0-1 0 0,0 0 1 0 0,0 0 0 0 0,1 0-1 0 0,-1 0 1 0 0,1 0 0 0 0,-1 0 0 0 0,1 0-1 0 0,0 0 1 0 0,0 0 0 0 0,1-1-1 0 0,-1 1 1 0 0,0-1 0 0 0,1 0-1 0 0,-1 0 1 0 0,1 0 0 0 0,0 0 0 0 0,0 0-1 0 0,0-1 1 0 0,0 1 0 0 0,0-1-1 0 0,0 1 1 0 0,2-1-27 0 0,3 1 66 0 0,1-1-1 0 0,-1-1 1 0 0,0 0-1 0 0,1 0 0 0 0,-1 0 1 0 0,1-1-1 0 0,-1 0 1 0 0,0-1-1 0 0,0 0 1 0 0,1 0-1 0 0,4-3-65 0 0,63-33 320 0 0,-47 12-233 0 0,-25 21-141 0 0,0 1-1 0 0,0-1 1 0 0,-1-1 0 0 0,0 1 0 0 0,0 0 0 0 0,0-1 0 0 0,0 1-1 0 0,-1-1 1 0 0,0 0 0 0 0,0 0 0 0 0,-1 0 0 0 0,1 0 0 0 0,-1 0-1 0 0,-1 0 1 0 0,1-1 0 0 0,-1 1 0 0 0,0 0 0 0 0,0 0 0 0 0,-1-1 53 0 0,1 5-356 0 0,-1 0-40 0 0,-2-4-1497 0 0,2 17 1236 0 0,1 4 635 0 0,2-9 61 0 0,-1 0 0 0 0,1-1 0 0 0,0 1 0 0 0,1-1 0 0 0,-1 1 0 0 0,1-1 0 0 0,0 0 0 0 0,0 0 0 0 0,1 0 0 0 0,-1 0 0 0 0,1 0 0 0 0,0-1 0 0 0,1 0 0 0 0,-1 0 0 0 0,1 0 0 0 0,-1 0 0 0 0,1-1 0 0 0,0 1 0 0 0,5 1-38 0 0,-6-3 63 0 0,1 0 0 0 0,0 0 1 0 0,0 0-1 0 0,1-1 0 0 0,-1 0 1 0 0,0 0-1 0 0,0 0 0 0 0,1 0 1 0 0,-1-1-1 0 0,0 0 0 0 0,1 0 1 0 0,-1-1-1 0 0,0 1 0 0 0,5-2-63 0 0,94-47 711 0 0,-23-12-630 0 0,-41 17-394 0 0,-39 43 126 0 0,-1 1-33 0 0,0 0-4 0 0,0 0 11 0 0,0 0 42 0 0,0 0 13 0 0,57-12-409 0 0,-1 22 396 0 0,-41-4 170 0 0,-8-1 1 0 0,1 5 12 0 0,5 39 427 0 0,-12-16-127 0 0,12 52 358 0 0,-8-76-595 0 0,12-6-6 0 0,-9-3-144 0 0,1-1 1 0 0,-1 0-1 0 0,0-1 0 0 0,1 0 1 0 0,-1 0-1 0 0,0-1 0 0 0,0 0 1 0 0,-1 0-1 0 0,1-1 0 0 0,-1 0 0 0 0,6-4 75 0 0,10-4-1072 0 0,-5 1-240 0 0,-1-3-58 0 0</inkml:trace>
  <inkml:trace contextRef="#ctx0" brushRef="#br0" timeOffset="7350.472">3000 837 9215 0 0,'0'0'422'0'0,"0"0"-13"0"0,-1 3-264 0 0,-12 55 692 0 0,-7 61 6680 0 0,19-93-7168 0 0,1 0 1 0 0,2-1 0 0 0,0 1 0 0 0,2-1 0 0 0,1 0-1 0 0,1 0 1 0 0,0 0 0 0 0,3-1 0 0 0,0 0 0 0 0,1 0 0 0 0,10 16-351 0 0,-6-15 688 0 0,-20-48-623 0 0,-1 14-157 0 0,0 1-1 0 0,0 0 1 0 0,-1 0-1 0 0,0 0 1 0 0,0 1 0 0 0,-1 0-1 0 0,0 1 1 0 0,-1 0-1 0 0,1 0 1 0 0,-1 1 0 0 0,0 1-1 0 0,0-1 1 0 0,-1 1-1 0 0,1 1 1 0 0,-1 0 0 0 0,-7-1 93 0 0,6 3-27 0 0,0-1 0 0 0,1 2 1 0 0,-1-1-1 0 0,0 2 0 0 0,0-1 1 0 0,0 2-1 0 0,1 0 0 0 0,-1 0 1 0 0,1 1-1 0 0,-1 0 0 0 0,1 1 1 0 0,0 0-1 0 0,0 1 0 0 0,-8 5 27 0 0,16-8 55 0 0,-1 0-1 0 0,1 1 0 0 0,0-1 1 0 0,0 0-1 0 0,0 1 0 0 0,0 0 1 0 0,1 0-1 0 0,-1 0 1 0 0,1 0-1 0 0,0 0 0 0 0,0 0 1 0 0,0 0-1 0 0,0 1 1 0 0,0-1-1 0 0,1 1 0 0 0,0 0 1 0 0,-1-1-1 0 0,1 1 0 0 0,1 0 1 0 0,-1 0-1 0 0,0 0 1 0 0,1-1-1 0 0,0 1 0 0 0,0 0 1 0 0,0 0-1 0 0,0 0 1 0 0,1 0-1 0 0,0 0 0 0 0,0-1 1 0 0,0 1-1 0 0,0 0 0 0 0,0-1 1 0 0,1 1-1 0 0,-1 0 1 0 0,1-1-1 0 0,0 0 0 0 0,0 1 1 0 0,0-1-1 0 0,1 0 0 0 0,-1 0 1 0 0,1 0-1 0 0,0-1 1 0 0,-1 1-1 0 0,1 0 0 0 0,0-1 1 0 0,1 0-1 0 0,1 1-54 0 0,87 28 904 0 0,-65-24-831 0 0,0-2 0 0 0,0-1 0 0 0,1-1 0 0 0,-1-2 0 0 0,0-1 0 0 0,1 0 0 0 0,16-4-73 0 0,19-10-3455 0 0,-41 4-4489 0 0</inkml:trace>
</inkml:ink>
</file>

<file path=ppt/ink/ink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11-17T15:15:28.420"/>
    </inkml:context>
    <inkml:brush xml:id="br0">
      <inkml:brushProperty name="width" value="0.05" units="cm"/>
      <inkml:brushProperty name="height" value="0.05" units="cm"/>
    </inkml:brush>
  </inkml:definitions>
  <inkml:trace contextRef="#ctx0" brushRef="#br0">134 237 8751 0 0,'0'0'674'0'0,"0"0"-304"0"0,0 0 353 0 0,-2-1 202 0 0,-1 1-683 0 0,1-1-1 0 0,-1 0 1 0 0,1 1-1 0 0,-1-1 0 0 0,1 1 1 0 0,-1 0-1 0 0,1 0 1 0 0,-1 0-1 0 0,0 0 0 0 0,1 0 1 0 0,-1 0-1 0 0,1 1 1 0 0,-1-1-1 0 0,1 1 1 0 0,-1 0-1 0 0,1 0 0 0 0,-1 0 1 0 0,1 0-1 0 0,-1 1-241 0 0,-66 48 1665 0 0,58-40-1211 0 0,12-8-380 0 0,3 5-72 0 0,1-5-86 0 0,140 13-1640 0 0,-135-13 1690 0 0,0 0 0 0 0,0 1 1 0 0,-1 0-1 0 0,1 0 1 0 0,-1 1-1 0 0,0 0 0 0 0,0 1 1 0 0,0 0-1 0 0,0 0 0 0 0,-1 1 1 0 0,0 0-1 0 0,0 1 1 0 0,-1-1-1 0 0,1 2 0 0 0,-2-1 1 0 0,1 1-1 0 0,-1 0 1 0 0,0 0-1 0 0,1 4 34 0 0,-5-9 71 0 0,-1 1 0 0 0,0-1 0 0 0,-1 0 0 0 0,1 1 0 0 0,0-1 0 0 0,-1 1 0 0 0,0-1 0 0 0,0 1 0 0 0,0-1 0 0 0,0 1 0 0 0,-1-1 0 0 0,1 1 0 0 0,-1-1 0 0 0,0 1 0 0 0,0-1 1 0 0,0 0-1 0 0,0 1 0 0 0,-1-1 0 0 0,0 0 0 0 0,1 0 0 0 0,-1 0 0 0 0,0 0 0 0 0,0 0 0 0 0,0 0 0 0 0,-2 0-71 0 0,-70 56 1096 0 0,68-56-1087 0 0,-1 1-17 0 0,0 0 1 0 0,0 0-1 0 0,-1-1 0 0 0,1 0 1 0 0,-1 0-1 0 0,1-1 0 0 0,-1 0 1 0 0,0 0-1 0 0,0-1 0 0 0,0 0 1 0 0,0 0-1 0 0,0-1 0 0 0,-2 0 8 0 0,3-1-5 0 0,5 1-78 0 0,0-1 0 0 0,0 1 0 0 0,0 0 0 0 0,0-1-1 0 0,0 1 1 0 0,0-1 0 0 0,0 1 0 0 0,0-1 0 0 0,0 0-1 0 0,0 0 1 0 0,0 0 0 0 0,0 0 0 0 0,1 0 0 0 0,-1-1-1 0 0,0 1 1 0 0,1 0 0 0 0,-1-1 0 0 0,1 1 0 0 0,-1-1-1 0 0,1 0 1 0 0,-1 0 83 0 0,-3-13-600 0 0</inkml:trace>
  <inkml:trace contextRef="#ctx0" brushRef="#br0" timeOffset="218.409">550 1 3679 0 0,'8'123'360'0'0,"9"94"10631"0"0,-20-50-8590 0 0,2-141-3650 0 0,0-24-198 0 0</inkml:trace>
  <inkml:trace contextRef="#ctx0" brushRef="#br0" timeOffset="482.032">420 325 11455 0 0,'0'0'528'0'0,"0"0"-16"0"0,2 2-325 0 0,4 3-105 0 0,0 0 0 0 0,0 0 0 0 0,1-1 0 0 0,-1 0 0 0 0,1 0 0 0 0,0-1 0 0 0,0 0 0 0 0,0 0 0 0 0,0-1 0 0 0,5 1-82 0 0,14 1 53 0 0,-1-1 1 0 0,1-2-1 0 0,0 0 1 0 0,-1-2-1 0 0,1-1 1 0 0,19-4-54 0 0,43-2-1896 0 0,-72 8-2440 0 0</inkml:trace>
</inkml:ink>
</file>

<file path=ppt/ink/ink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11-17T15:11:59.017"/>
    </inkml:context>
    <inkml:brush xml:id="br0">
      <inkml:brushProperty name="width" value="0.05" units="cm"/>
      <inkml:brushProperty name="height" value="0.05" units="cm"/>
    </inkml:brush>
  </inkml:definitions>
  <inkml:trace contextRef="#ctx0" brushRef="#br0">5457 6 2759 0 0,'0'0'126'0'0,"2"-1"-5"0"0,6-1 107 0 0,4-1 4978 0 0,-21 8 1285 0 0,-3 1-6784 0 0,-21 10 1270 0 0,31-15-691 0 0,-17 13 955 0 0,17-13-1024 0 0,2-1 9 0 0,-1 2 39 0 0,-48 45 2620 0 0,47-45-2701 0 0,1-1-9 0 0,-39 36 659 0 0,38-36-747 0 0,-10 4 89 0 0,-96 67 916 0 0,104-70-1044 0 0,-5 6-25 0 0,-3 0 19 0 0,2-1-31 0 0,3 0 0 0 0,-42 38 434 0 0,48-43-373 0 0,-9 8 0 0 0,-34 35 80 0 0,23-29-152 0 0,-4-5 72 0 0,13-5-72 0 0,-33 19 0 0 0,34-18 0 0 0,-25 21 0 0 0,-22 24 53 0 0,-41 6 22 0 0,-65 16 53 0 0,71-32 64 0 0,15 10 3 0 0,70-46-118 0 0,6-5 3 0 0,2-1 0 0 0,-2 1-3 0 0,-7 1-1939 0 0,6-12-89 0 0</inkml:trace>
  <inkml:trace contextRef="#ctx0" brushRef="#br0" timeOffset="2184.282">494 782 10911 0 0,'0'0'498'0'0,"0"0"-9"0"0,2 0-312 0 0,201-7 7769 0 0,64-17-6562 0 0,-191 8-1810 0 0,-74 15-27 0 0,-2 1-10 0 0,0 0-207 0 0,0 0-869 0 0,0 0-372 0 0</inkml:trace>
  <inkml:trace contextRef="#ctx0" brushRef="#br0" timeOffset="2466.81">682 839 6447 0 0,'0'0'298'0'0,"0"0"-10"0"0,0 0-24 0 0,8 1 1289 0 0,-4 1 2704 0 0,0 4-3934 0 0,0 1-1 0 0,1-1 0 0 0,-2 1 0 0 0,1 0 0 0 0,-1 0 1 0 0,0 0-1 0 0,-1 1 0 0 0,0-1 0 0 0,0 0 0 0 0,0 1 1 0 0,-1 0-1 0 0,0-1 0 0 0,-1 1 0 0 0,0 0 0 0 0,0 0 1 0 0,0 0-323 0 0,2 23 728 0 0,1-4-138 0 0,0 94-132 0 0,-20-92-2724 0 0,7-19-4164 0 0</inkml:trace>
  <inkml:trace contextRef="#ctx0" brushRef="#br0" timeOffset="2715.376">447 1240 5983 0 0,'0'0'464'0'0,"0"0"-69"0"0,0 0 846 0 0,2-2 403 0 0,2 0-1200 0 0,1 0 0 0 0,-1 1-1 0 0,0-1 1 0 0,1 1-1 0 0,-1 0 1 0 0,1 0-1 0 0,-1 0 1 0 0,1 0 0 0 0,-1 1-1 0 0,1 0 1 0 0,-1 0-1 0 0,1 0 1 0 0,1 1-444 0 0,66-3 1712 0 0,51-2-1080 0 0,-72-3-5665 0 0,-30 3-469 0 0</inkml:trace>
  <inkml:trace contextRef="#ctx0" brushRef="#br0" timeOffset="3182.462">1514 824 5983 0 0,'0'0'464'0'0,"0"0"-132"0"0,0 0 583 0 0,7-9 2718 0 0,-5 7-3459 0 0,0 0 1 0 0,-1-1-1 0 0,0 1 0 0 0,1-1 0 0 0,-1 0 0 0 0,0 1 0 0 0,0-1 1 0 0,-1 0-1 0 0,1 0 0 0 0,0 1 0 0 0,-1-1 0 0 0,0 0 0 0 0,0 0 0 0 0,0 0 1 0 0,0 0-1 0 0,0 0 0 0 0,0 1 0 0 0,-1-1 0 0 0,1 0 0 0 0,-1 0 0 0 0,0 1 1 0 0,0-1-1 0 0,0 0 0 0 0,0 1 0 0 0,0-1 0 0 0,-2-1-174 0 0,0-2 23 0 0,-1 0 0 0 0,1 1 1 0 0,-1 0-1 0 0,0-1 0 0 0,0 1 0 0 0,-1 1 0 0 0,0-1 0 0 0,0 1 0 0 0,0 0 0 0 0,0 0 0 0 0,0 0 1 0 0,-1 1-1 0 0,0-1 0 0 0,0 2 0 0 0,0-1 0 0 0,0 0 0 0 0,0 1 0 0 0,0 1 0 0 0,-1-1 0 0 0,1 1 1 0 0,-1 0-1 0 0,1 0 0 0 0,-1 0 0 0 0,1 1 0 0 0,-1 0 0 0 0,1 1 0 0 0,-7 0-23 0 0,-1 2-26 0 0,1 0 0 0 0,-1 1 0 0 0,1 0 0 0 0,-1 1 0 0 0,1 0 0 0 0,1 1 0 0 0,-1 1 0 0 0,-7 5 26 0 0,17-10-3 0 0,-1-1 6 0 0,0 1 1 0 0,0 0-1 0 0,0 0 1 0 0,0 1 0 0 0,0-1-1 0 0,0 1 1 0 0,1 0 0 0 0,-1 0-1 0 0,1 0 1 0 0,-1 1 0 0 0,1-1-1 0 0,1 1 1 0 0,-1 0 0 0 0,0-1-1 0 0,1 1 1 0 0,0 0 0 0 0,0 1-1 0 0,0-1 1 0 0,0 0 0 0 0,1 1-1 0 0,-1-1 1 0 0,1 1 0 0 0,0-1-1 0 0,1 1 1 0 0,-1-1 0 0 0,1 1-1 0 0,0 0 1 0 0,0 2-4 0 0,43 94 1241 0 0,-14-44-669 0 0,11 35 804 0 0,4-1 0 0 0,20 24-1376 0 0,-52-94-4 0 0,-11-19-89 0 0,-1-2-140 0 0,0 0-611 0 0,-1 2-275 0 0,-5 8-52 0 0</inkml:trace>
  <inkml:trace contextRef="#ctx0" brushRef="#br0" timeOffset="3390.525">1129 1103 5527 0 0,'0'0'250'0'0,"0"0"-2"0"0,2 0-156 0 0,17-5 340 0 0,33 0 7643 0 0,-34 3-7284 0 0,43-6 793 0 0,65-15-1082 0 0,-48 2-1166 0 0,-53 15-187 0 0,-4 4-48 0 0</inkml:trace>
  <inkml:trace contextRef="#ctx0" brushRef="#br0" timeOffset="3915.811">613 1284 5527 0 0,'0'0'488'0'0,"15"-3"-392"0"0,3 1-96 0 0,-5 0 0 0 0,3-3 1264 0 0,1 2 232 0 0,2 1 40 0 0,2 0 16 0 0,1 1-816 0 0,1-1-168 0 0,-1-2-32 0 0,-1 4-8 0 0,0 2-400 0 0,-2 0-128 0 0,0 0 80 0 0,-4-2-5888 0 0</inkml:trace>
  <inkml:trace contextRef="#ctx0" brushRef="#br0" timeOffset="4524.974">2080 687 5527 0 0,'0'0'250'0'0,"0"0"-2"0"0,0 0 117 0 0,0 0 1066 0 0,0 0 486 0 0,0 0 99 0 0,0 0-148 0 0,0 2-709 0 0,48 157 4788 0 0,10 87-4119 0 0,-53-233-1912 0 0,-2-1-1 0 0,0 1 0 0 0,-1 0 0 0 0,0 0 1 0 0,-1 0-1 0 0,0 0 0 0 0,-1 0 0 0 0,-1 1 1 0 0,0-1-1 0 0,0 0 0 0 0,-1 0 0 0 0,-1-1 1 0 0,-1 1-1 0 0,1 0 0 0 0,-2-1 1 0 0,-2 5 84 0 0,-7-9-3190 0 0,4-5-3454 0 0</inkml:trace>
  <inkml:trace contextRef="#ctx0" brushRef="#br0" timeOffset="4729.597">1980 1017 10135 0 0,'0'0'778'0'0,"1"1"-506"0"0,23 15 731 0 0,0-2 1 0 0,1-1-1 0 0,0 0 1 0 0,1-2-1 0 0,0-1 1 0 0,9 1-1004 0 0,-19-8 140 0 0,0-1 0 0 0,0-1 1 0 0,0-1-1 0 0,0 0 0 0 0,0-1 0 0 0,10-2-140 0 0,3-1-318 0 0,-11-2-4285 0 0,-6 1-1028 0 0</inkml:trace>
  <inkml:trace contextRef="#ctx0" brushRef="#br0" timeOffset="5351.331">2404 680 6911 0 0,'0'0'315'0'0,"0"0"-7"0"0,0 2-199 0 0,-1 12 1150 0 0,0-1 0 0 0,1 1 0 0 0,1-1-1 0 0,0 1 1 0 0,1-1 0 0 0,0 0-1 0 0,1 0 1 0 0,3 9-1259 0 0,11 32 1701 0 0,65 206 2860 0 0,-76-189-4081 0 0,-6-69-411 0 0,0-2 17 0 0,-3 9 212 0 0,1-20-450 0 0,1-1-1 0 0,0 1 0 0 0,1 0 1 0 0,0-1-1 0 0,1 1 0 0 0,0 0 1 0 0,0 0-1 0 0,2-1 0 0 0,0 0 153 0 0,0-9-324 0 0,-3 14 129 0 0,1-1 0 0 0,0 0 0 0 0,1 0 1 0 0,-1 1-1 0 0,1-1 0 0 0,1 1 0 0 0,-1 0 0 0 0,1-1 1 0 0,1 1-1 0 0,-1 0 0 0 0,1 1 0 0 0,0-1 1 0 0,1 1-1 0 0,0 0 0 0 0,0 0 0 0 0,0 0 0 0 0,0 0 1 0 0,1 1-1 0 0,0 0 0 0 0,0 1 0 0 0,2-2 195 0 0,-3 4 24 0 0,-1-1-1 0 0,1 1 1 0 0,0 0-1 0 0,-1 0 0 0 0,1 0 1 0 0,0 1-1 0 0,0 0 1 0 0,0 0-1 0 0,1 0 1 0 0,-1 1-1 0 0,0 0 1 0 0,0 0-1 0 0,0 0 0 0 0,0 0 1 0 0,1 1-1 0 0,-1 0 1 0 0,0 0-1 0 0,0 0 1 0 0,0 1-1 0 0,-1-1 1 0 0,1 1-1 0 0,0 0 1 0 0,0 1-1 0 0,-1-1 0 0 0,0 1 1 0 0,1 0-1 0 0,-1 0 1 0 0,0 0-1 0 0,3 4-23 0 0,53 89 1118 0 0,-54-83-1034 0 0,1 1 0 0 0,0-1 1 0 0,1-1-1 0 0,0 1 0 0 0,1-1 1 0 0,1-1-1 0 0,-1 0 0 0 0,3 1-84 0 0,-5-7 12 0 0,0-1-1 0 0,0-1 1 0 0,0 1-1 0 0,0-1 1 0 0,1 0-1 0 0,-1-1 1 0 0,1 0-1 0 0,0 0 1 0 0,-1-1-1 0 0,1 0 1 0 0,0 0 0 0 0,0-1-1 0 0,0 1 1 0 0,0-2-1 0 0,0 1 1 0 0,0-1-1 0 0,-1-1 1 0 0,1 1-1 0 0,0-1 1 0 0,-1-1-1 0 0,1 1 1 0 0,-1-1-1 0 0,0-1 1 0 0,0 1-1 0 0,0-1 1 0 0,0 0-1 0 0,-1-1 1 0 0,1 0 0 0 0,-1 0-1 0 0,0 0 1 0 0,-1-1-1 0 0,1 0 1 0 0,-1 0-1 0 0,4-6-11 0 0,-6 9-31 0 0,0-1-1 0 0,0 1 0 0 0,-1-1 0 0 0,1 0 1 0 0,-1 0-1 0 0,0 0 0 0 0,0 0 1 0 0,0 0-1 0 0,0-1 0 0 0,-1 1 1 0 0,0-1-1 0 0,0 1 0 0 0,0-1 1 0 0,-1 1-1 0 0,1-1 0 0 0,-1 1 1 0 0,0-1-1 0 0,0 0 0 0 0,-1 1 1 0 0,1-1-1 0 0,-1 1 0 0 0,0-1 1 0 0,0 1-1 0 0,-1-1 0 0 0,1 1 1 0 0,-1 0-1 0 0,0 0 0 0 0,0 0 1 0 0,0 0-1 0 0,-1 0 0 0 0,1 0 1 0 0,-1 0-1 0 0,0 1 0 0 0,0-1 1 0 0,-1 1-1 0 0,1 0 0 0 0,-1 0 1 0 0,1 0-1 0 0,-1 1 0 0 0,0-1 1 0 0,0 1-1 0 0,0 0 0 0 0,0 0 1 0 0,0 0-1 0 0,-1 0 0 0 0,1 1 1 0 0,-1 0-1 0 0,0 0 32 0 0,0 1 1 0 0,0 0 1 0 0,0 0-1 0 0,0 0 0 0 0,0 1 0 0 0,0 0 0 0 0,1 0 0 0 0,-1 0 0 0 0,0 1 1 0 0,1 0-1 0 0,-1 0 0 0 0,1 0 0 0 0,-1 0 0 0 0,1 1 0 0 0,0-1 1 0 0,0 1-1 0 0,0 0 0 0 0,0 1 0 0 0,1-1 0 0 0,-1 0 0 0 0,1 1 0 0 0,0 0 1 0 0,0 0-1 0 0,0 0 0 0 0,-1 2-1 0 0,0 1 83 0 0,0 0-1 0 0,0 0 1 0 0,1 0-1 0 0,-1 0 1 0 0,2 1-1 0 0,-1-1 1 0 0,1 1 0 0 0,0 0-1 0 0,1-1 1 0 0,0 1-1 0 0,0 0 1 0 0,0 0 0 0 0,1 0-1 0 0,1 7-82 0 0,1-6-17 0 0,0-1 0 0 0,0 1 0 0 0,1-1-1 0 0,0 0 1 0 0,1 0 0 0 0,0 0 0 0 0,0 0 0 0 0,1-1 0 0 0,0 0-1 0 0,0 1 1 0 0,1-2 0 0 0,0 1 0 0 0,0-1 0 0 0,0 0-1 0 0,1 0 1 0 0,0-1 0 0 0,0 1 0 0 0,0-2 0 0 0,1 1 0 0 0,-1-1-1 0 0,1 0 1 0 0,0-1 0 0 0,1 1 0 0 0,-1-2 0 0 0,0 1 0 0 0,5 0 17 0 0,22 4-1010 0 0</inkml:trace>
  <inkml:trace contextRef="#ctx0" brushRef="#br0" timeOffset="6225.272">3750 1022 1839 0 0,'2'-1'134'0'0,"62"-34"8950"0"0,-62 34-8955 0 0,0-1 0 0 0,-1 1-1 0 0,1 0 1 0 0,0 0 0 0 0,-1-1 0 0 0,1 1 0 0 0,-1 0 0 0 0,0-1 0 0 0,1 0 0 0 0,-1 1 0 0 0,0-1 0 0 0,0 0 0 0 0,0 0 0 0 0,0 1 0 0 0,0-1-1 0 0,-1 0 1 0 0,1 0 0 0 0,-1 0 0 0 0,1 0 0 0 0,-1 0 0 0 0,1 0 0 0 0,-1 0 0 0 0,0 0 0 0 0,0 0 0 0 0,0 0 0 0 0,0 0 0 0 0,-1 0 0 0 0,1 0 0 0 0,0 0-1 0 0,-1 0 1 0 0,1 0 0 0 0,-1 0 0 0 0,0 0 0 0 0,0 0 0 0 0,0 0 0 0 0,0 1 0 0 0,0-1 0 0 0,0 0 0 0 0,0 1 0 0 0,0-1 0 0 0,-1 1 0 0 0,1-1-1 0 0,-1 1 1 0 0,1-1 0 0 0,-1 1 0 0 0,-1-1-129 0 0,-5-2 91 0 0,-1 0-1 0 0,0 1 0 0 0,0 1 0 0 0,0-1 1 0 0,0 1-1 0 0,-1 1 0 0 0,1-1 1 0 0,0 2-1 0 0,-1-1 0 0 0,1 1 1 0 0,-1 1-1 0 0,1 0 0 0 0,0 0 1 0 0,-1 1-1 0 0,1 0 0 0 0,0 0 0 0 0,0 1 1 0 0,0 0-1 0 0,1 1 0 0 0,-1 0 1 0 0,1 0-1 0 0,0 1 0 0 0,0 0 1 0 0,0 1-1 0 0,1-1 0 0 0,0 1 0 0 0,0 1 1 0 0,0 0-1 0 0,1 0 0 0 0,0 0 1 0 0,0 0-1 0 0,1 1 0 0 0,0 0 1 0 0,0 0-1 0 0,1 1 0 0 0,0-1 1 0 0,0 1-91 0 0,2-1 68 0 0,0 0 0 0 0,1-1 1 0 0,0 1-1 0 0,1 0 1 0 0,0 0-1 0 0,0 0 0 0 0,0 0 1 0 0,1 0-1 0 0,0-1 1 0 0,1 1-1 0 0,0 0 1 0 0,0-1-1 0 0,1 1 0 0 0,-1-1 1 0 0,2 0-1 0 0,-1 0 1 0 0,1 0-1 0 0,0 0 1 0 0,0 0-1 0 0,1-1 0 0 0,0 0 1 0 0,0 0-1 0 0,4 4-68 0 0,-2-3-62 0 0,0 0 0 0 0,1-1 1 0 0,-1 1-1 0 0,1-1 0 0 0,0-1 0 0 0,1 1 0 0 0,-1-1 0 0 0,1-1 0 0 0,0 0 0 0 0,0 0 1 0 0,0-1-1 0 0,1 0 0 0 0,-1 0 0 0 0,1-1 0 0 0,0 0 0 0 0,0-1 0 0 0,0 0 1 0 0,9-1 61 0 0,24-9-2900 0 0,-21 1 1202 0 0</inkml:trace>
  <inkml:trace contextRef="#ctx0" brushRef="#br0" timeOffset="6645.459">4166 1032 8287 0 0,'0'0'639'0'0,"1"-1"-415"0"0,3-5 17 0 0,-3 5 878 0 0,-1 1 377 0 0,0 0 68 0 0,0 0-103 0 0,-20 5 922 0 0,-3 2-1525 0 0,0 2 1 0 0,0 0-1 0 0,1 2 1 0 0,0 0 0 0 0,-2 3-859 0 0,18-10 121 0 0,1 0 0 0 0,-1 0 0 0 0,1 0 0 0 0,0 0 1 0 0,0 1-1 0 0,0 0 0 0 0,1 0 0 0 0,0 0 1 0 0,0 1-1 0 0,0-1 0 0 0,1 1 0 0 0,-1 0 1 0 0,2 0-1 0 0,-1 0 0 0 0,0 1 0 0 0,1-1 0 0 0,0 1 1 0 0,1-1-1 0 0,0 1 0 0 0,-1 6-121 0 0,2-7 30 0 0,1 0 0 0 0,0 0 0 0 0,0-1 0 0 0,0 1 0 0 0,1 0 0 0 0,0-1 0 0 0,0 1 1 0 0,1-1-1 0 0,-1 0 0 0 0,1 1 0 0 0,0-1 0 0 0,0-1 0 0 0,1 1 0 0 0,0 0 0 0 0,-1-1 0 0 0,2 0 0 0 0,-1 0 0 0 0,0 0 0 0 0,1 0 0 0 0,0-1 0 0 0,0 1 0 0 0,0-1 0 0 0,0 0 0 0 0,0-1 0 0 0,0 1 0 0 0,1-1 1 0 0,0 0-1 0 0,-1-1 0 0 0,1 1 0 0 0,0-1 0 0 0,0 0 0 0 0,-1-1 0 0 0,1 0 0 0 0,0 1 0 0 0,0-2 0 0 0,0 1 0 0 0,0-1 0 0 0,0 0 0 0 0,0 0-30 0 0,1-1-21 0 0,0-1-1 0 0,-1 0 0 0 0,1-1 1 0 0,-1 1-1 0 0,0-1 1 0 0,0 0-1 0 0,0-1 1 0 0,-1 1-1 0 0,1-1 1 0 0,-1 0-1 0 0,0-1 0 0 0,0 1 1 0 0,-1-1-1 0 0,0 0 1 0 0,0 0-1 0 0,0 0 1 0 0,-1-1-1 0 0,0 0 1 0 0,0 1-1 0 0,0-1 0 0 0,-1 0 1 0 0,0 0-1 0 0,-1 0 1 0 0,1 0-1 0 0,-1-1 1 0 0,-1 1-1 0 0,1 0 1 0 0,-1 0-1 0 0,-1-1 0 0 0,0-2 22 0 0,0-27-666 0 0,1 34 299 0 0,-3-9-353 0 0,3 13 672 0 0,-1-1 1 0 0,1 0-1 0 0,0 0 0 0 0,0 0 1 0 0,0 0-1 0 0,-1 1 0 0 0,1-1 1 0 0,0 0-1 0 0,0 0 0 0 0,0 0 0 0 0,-1 0 1 0 0,1 0-1 0 0,0 0 0 0 0,0 0 1 0 0,-1 0-1 0 0,1 0 0 0 0,0 0 1 0 0,0 0-1 0 0,-1 0 0 0 0,1 0 1 0 0,0 0-1 0 0,0 0 0 0 0,-1 0 0 0 0,1 0 1 0 0,0 0-1 0 0,0 0 0 0 0,-1 0 1 0 0,1 0-1 0 0,0 0 0 0 0,0 0 1 0 0,0 0-1 0 0,-1-1 0 0 0,1 1 0 0 0,0 0 1 0 0,0 0-1 0 0,-1 0 48 0 0,1 32 334 0 0,2-26-288 0 0,0-1-1 0 0,0 1 1 0 0,0-1-1 0 0,1 0 1 0 0,0 0-1 0 0,0 0 1 0 0,0 0-1 0 0,1-1 0 0 0,0 1 1 0 0,0-1-1 0 0,0 0 1 0 0,3 2-46 0 0,34 22 117 0 0,14-18-4037 0 0,-44-10-2808 0 0</inkml:trace>
  <inkml:trace contextRef="#ctx0" brushRef="#br0" timeOffset="6960.496">4493 1036 3223 0 0,'0'0'143'0'0,"1"-1"-3"0"0,12-2 1725 0 0,17 6 11215 0 0,-19 5-12408 0 0,-5 0-413 0 0,-1-1 0 0 0,0 1-1 0 0,0 1 1 0 0,-1-1 0 0 0,0 1 0 0 0,0-1-1 0 0,-1 1 1 0 0,0 0 0 0 0,0 0 0 0 0,-1 1-1 0 0,-1-1 1 0 0,1 0 0 0 0,-1 1 0 0 0,-1-1-1 0 0,0 1 1 0 0,0 0-259 0 0,4 33 584 0 0,-3 3 96 0 0,-1-45-576 0 0,0-1-1 0 0,0 0-7 0 0,0 0-7 0 0,0 0-1 0 0,0 0-3 0 0,0 0-10 0 0,0 0-3 0 0,0 0 0 0 0,7-21 0 0 0,-1-21-245 0 0,-4 23-279 0 0,2 0 0 0 0,-1 0 1 0 0,2 1-1 0 0,0-1 0 0 0,8-16 452 0 0,-9 26-245 0 0,0 1 0 0 0,0-1 0 0 0,1 1-1 0 0,0 0 1 0 0,0 1 0 0 0,1-1 0 0 0,0 1-1 0 0,0 0 1 0 0,1 1 0 0 0,0-1 0 0 0,3-1 245 0 0,8-5-771 0 0,12-9-148 0 0,-9 8-4398 0 0,-9 7-395 0 0</inkml:trace>
  <inkml:trace contextRef="#ctx0" brushRef="#br0" timeOffset="7427.718">5145 601 10591 0 0,'0'0'819'0'0,"1"2"-534"0"0,47 134 6519 0 0,-8 5-3319 0 0,-24-79-2649 0 0,11 25-33 0 0,-26-85-723 0 0,0 0 0 0 0,-1-3-62 0 0,0 1 0 0 0,0 0 0 0 0,0 0 0 0 0,0-1 0 0 0,0 1 0 0 0,0 0 0 0 0,0 0-1 0 0,0-1 1 0 0,1 1 0 0 0,-1 0 0 0 0,0 0 0 0 0,0-1 0 0 0,0 1 0 0 0,0 0 0 0 0,0 0 0 0 0,1 0 0 0 0,-1-1 0 0 0,0 1-1 0 0,0 0 1 0 0,0 0 0 0 0,1 0 0 0 0,-1 0 0 0 0,0 0 0 0 0,0-1 0 0 0,0 1 0 0 0,1 0 0 0 0,-1 0 0 0 0,0 0 0 0 0,0 0-1 0 0,1 0 1 0 0,-1 0 0 0 0,0 0 0 0 0,0 0 0 0 0,1 0 0 0 0,-1 0 0 0 0,0 0 0 0 0,0 0 0 0 0,1 0 0 0 0,-1 0 0 0 0,0 0-18 0 0,-5-32 30 0 0,4 27-56 0 0,-1 0 1 0 0,0 0 0 0 0,0 0 0 0 0,-1 0-1 0 0,0 0 1 0 0,1 1 0 0 0,-2-1-1 0 0,1 1 1 0 0,0 0 0 0 0,-1 0-1 0 0,0 0 1 0 0,0 0 0 0 0,0 1-1 0 0,0 0 1 0 0,0 0 0 0 0,-1 0-1 0 0,0 0 1 0 0,1 1 0 0 0,-1-1-1 0 0,0 1 1 0 0,0 0 0 0 0,0 1-1 0 0,0-1 1 0 0,-5 0 25 0 0,-4 0-73 0 0,0 0-1 0 0,0 0 1 0 0,0 1 0 0 0,0 1-1 0 0,0 1 1 0 0,0 0 0 0 0,0 0-1 0 0,-12 4 74 0 0,15-2-19 0 0,0-1-1 0 0,0 2 1 0 0,1 0-1 0 0,0 0 1 0 0,-1 1 0 0 0,2 0-1 0 0,-1 0 1 0 0,0 1-1 0 0,1 1 1 0 0,-7 5 19 0 0,12-8 24 0 0,0 0 0 0 0,1 0 0 0 0,-1 0 0 0 0,1 0 0 0 0,0 0 0 0 0,0 0 1 0 0,0 1-1 0 0,1 0 0 0 0,-1 0 0 0 0,1-1 0 0 0,0 1 0 0 0,0 0 0 0 0,1 1 0 0 0,0-1 0 0 0,0 0 0 0 0,0 0 1 0 0,0 0-1 0 0,1 1 0 0 0,0-1 0 0 0,0 0 0 0 0,1 1 0 0 0,-1-1 0 0 0,2 4-24 0 0,1-2 29 0 0,1 1 1 0 0,1-1-1 0 0,-1 1 0 0 0,1-1 0 0 0,1-1 0 0 0,-1 1 0 0 0,1-1 1 0 0,0 0-1 0 0,1 0 0 0 0,-1-1 0 0 0,1 1 0 0 0,0-2 1 0 0,1 1-1 0 0,-1-1 0 0 0,1 0 0 0 0,0 0 0 0 0,0-1 1 0 0,0 0-1 0 0,7 1-29 0 0,-11-3-3 0 0,7 4 1 0 0,-1-1-1 0 0,1 0 1 0 0,0-1-1 0 0,0-1 1 0 0,0 1-1 0 0,0-2 1 0 0,1 0-1 0 0,-1 0 0 0 0,7-1 3 0 0,-1-1-211 0 0,27-12-2739 0 0,-31 0 1429 0 0,-11 10-14 0 0</inkml:trace>
  <inkml:trace contextRef="#ctx0" brushRef="#br0" timeOffset="8473.71">102 1812 12007 0 0,'0'0'547'0'0,"0"0"-11"0"0,-4-6 166 0 0,2 6 5136 0 0,-6 19-5558 0 0,0 1 0 0 0,2 0 0 0 0,1 0 0 0 0,0 1 1 0 0,2-1-1 0 0,0 1 0 0 0,1 0 0 0 0,1 0 0 0 0,2 18-280 0 0,-1-26 47 0 0,1-1 0 0 0,0 1 0 0 0,1-1 0 0 0,0 1 0 0 0,1-1 0 0 0,1 0 0 0 0,0 0 0 0 0,0 0 0 0 0,2 1-47 0 0,-4-9 12 0 0,-1-1 0 0 0,1 1 0 0 0,0-1 0 0 0,0 0 0 0 0,0 1 1 0 0,0-1-1 0 0,1 0 0 0 0,0-1 0 0 0,-1 1 0 0 0,1 0 0 0 0,0-1 0 0 0,0 1 0 0 0,0-1 1 0 0,0 0-1 0 0,1 0 0 0 0,-1 0 0 0 0,1-1 0 0 0,-1 1 0 0 0,1-1 0 0 0,-1 0 0 0 0,1 0 1 0 0,0 0-1 0 0,0 0 0 0 0,-1-1 0 0 0,1 1 0 0 0,0-1 0 0 0,0 0 0 0 0,0 0 1 0 0,0 0-1 0 0,-1-1 0 0 0,4 0-12 0 0,8-4 54 0 0,1-1 1 0 0,-2 0-1 0 0,1-2 1 0 0,-1 1-1 0 0,0-2 1 0 0,0 0-1 0 0,-1 0 1 0 0,-1-1-1 0 0,1-1 1 0 0,-1 0-1 0 0,0-2-54 0 0,8-5 42 0 0,-8 5-112 0 0,-1-1-1 0 0,0 0 1 0 0,-1 0-1 0 0,-1-1 1 0 0,0-1-1 0 0,-2 1 1 0 0,1-1-1 0 0,-2-1 1 0 0,0 1 0 0 0,-1-1-1 0 0,0-2 71 0 0,9-23-561 0 0,-13 39 484 0 0,0-1-1 0 0,0 1 1 0 0,0 0-1 0 0,1-1 0 0 0,0 1 1 0 0,-1 0-1 0 0,1 0 1 0 0,1 0-1 0 0,-1 0 1 0 0,0 0-1 0 0,0 1 1 0 0,1-1-1 0 0,0 0 0 0 0,-1 1 1 0 0,1 0-1 0 0,0 0 1 0 0,0 0-1 0 0,2-1 78 0 0,46-4-304 0 0,-46 6 294 0 0,0 1 0 0 0,1 0 0 0 0,-1 0 0 0 0,1 0 0 0 0,-1 1 0 0 0,1 0 0 0 0,-1 0 0 0 0,1 0-1 0 0,-1 1 1 0 0,0 0 0 0 0,0 0 0 0 0,0 0 0 0 0,0 0 0 0 0,0 1 0 0 0,0 0 0 0 0,-1 0 0 0 0,0 0 0 0 0,1 1 0 0 0,-1 0 0 0 0,1 1 10 0 0,70 88 163 0 0,-62-75 27 0 0,-2 1 1 0 0,0 1-1 0 0,-1 0 1 0 0,0 0-1 0 0,-2 1 1 0 0,-1 0-1 0 0,0 1 1 0 0,-2 0-1 0 0,2 13-190 0 0,-6-31 25 0 0,-1 1 1 0 0,1-1-1 0 0,-1 0 0 0 0,-1 1 0 0 0,1-1 1 0 0,0 0-1 0 0,-1 1 0 0 0,0-1 0 0 0,0 0 1 0 0,0 0-1 0 0,-1 0 0 0 0,1 0 1 0 0,-1 0-1 0 0,0 0 0 0 0,0 0 0 0 0,0 0 1 0 0,-1-1-1 0 0,1 1 0 0 0,-1-1 0 0 0,0 1 1 0 0,0-1-1 0 0,0 0 0 0 0,-1 0 0 0 0,1-1 1 0 0,-1 1-1 0 0,1-1 0 0 0,-1 0 0 0 0,0 1 1 0 0,0-2-1 0 0,0 1 0 0 0,0 0 0 0 0,0-1 1 0 0,0 0-1 0 0,0 0 0 0 0,-1 0 0 0 0,-1 0-25 0 0,-11 1-444 0 0,0-1-1 0 0,0 0 0 0 0,-1-1 0 0 0,1-1 1 0 0,0-1-1 0 0,-1 0 0 0 0,1-1 0 0 0,0-1 0 0 0,1-1 1 0 0,-9-3 444 0 0,-10-7-1734 0 0</inkml:trace>
  <inkml:trace contextRef="#ctx0" brushRef="#br0" timeOffset="8722.793">0 1452 14655 0 0,'0'0'648'0'0,"0"0"136"0"0,0 0-624 0 0,0 0-160 0 0,0 0 0 0 0,0 0 0 0 0,0 0 296 0 0,0 0 32 0 0,0 0 8 0 0,0 0 0 0 0,0 0-272 0 0,0 0-64 0 0,0 0 0 0 0,0 0-4688 0 0,12 3-952 0 0</inkml:trace>
  <inkml:trace contextRef="#ctx0" brushRef="#br0" timeOffset="17082.092">1393 2161 5063 0 0,'0'0'390'0'0,"0"0"-81"0"0,0 0 591 0 0,0 0 284 0 0,0 0 57 0 0,0 0-47 0 0,0 0-232 0 0,0 0-104 0 0,0 0-24 0 0,0 0-16 0 0,0 0-62 0 0,0 2-27 0 0,1 0-607 0 0,0 1 0 0 0,0 0 1 0 0,0-1-1 0 0,1 1 0 0 0,-1-1 0 0 0,0 0 1 0 0,1 1-1 0 0,-1-1 0 0 0,1 0 0 0 0,0 0 0 0 0,0 0 1 0 0,0 0-1 0 0,0 0 0 0 0,0-1 0 0 0,0 1 1 0 0,1 0-1 0 0,-1-1 0 0 0,1 0 0 0 0,-1 0 1 0 0,1 1-1 0 0,-1-2 0 0 0,1 1 0 0 0,-1 0 0 0 0,1 0 1 0 0,0-1-1 0 0,-1 1 0 0 0,1-1 0 0 0,0 0 1 0 0,0 0-1 0 0,-1 0 0 0 0,1 0 0 0 0,0 0 1 0 0,0-1-1 0 0,-1 1 0 0 0,1-1 0 0 0,0 0 0 0 0,-1 0 1 0 0,1 0-1 0 0,-1 0 0 0 0,3-1-122 0 0,68-61 617 0 0,-42 31-554 0 0,49-55 20 0 0,-64 69-137 0 0,-1-1 1 0 0,-1 0-1 0 0,-1-1 1 0 0,-1-1-1 0 0,-1 0 1 0 0,-1 0-1 0 0,0-1 1 0 0,-2 0-1 0 0,0-1 0 0 0,-2 0 1 0 0,-1 0-1 0 0,0-1 1 0 0,0-20 53 0 0,-15-29-688 0 0,10 71 682 0 0,-1 1 1 0 0,1-1-1 0 0,-1 1 1 0 0,0-1-1 0 0,1 1 1 0 0,-1 0-1 0 0,0-1 1 0 0,0 1-1 0 0,0 0 1 0 0,0 0-1 0 0,0-1 1 0 0,0 1-1 0 0,0 0 1 0 0,-1 0-1 0 0,1 0 1 0 0,0 0-1 0 0,0 1 1 0 0,-1-1-1 0 0,1 0 1 0 0,-1 0-1 0 0,1 1 1 0 0,-1-1-1 0 0,1 1 0 0 0,-1 0 1 0 0,1-1-1 0 0,-1 1 1 0 0,1 0-1 0 0,-1 0 1 0 0,0 0-1 0 0,1 0 1 0 0,-1 0-1 0 0,1 0 1 0 0,-1 0-1 0 0,1 0 1 0 0,-1 1-1 0 0,1-1 1 0 0,-1 1-1 0 0,1-1 1 0 0,-1 1-1 0 0,1 0 1 0 0,-1-1-1 0 0,1 1 1 0 0,0 0-1 0 0,-1 0 6 0 0,-11 8 12 0 0,1 1-1 0 0,0 1 1 0 0,0 0-1 0 0,1 0 0 0 0,1 1 1 0 0,0 1-1 0 0,0 0 1 0 0,1 0-1 0 0,1 1 1 0 0,0 0-1 0 0,1 0 1 0 0,0 2-12 0 0,0-3 73 0 0,1 0 1 0 0,0 0 0 0 0,1 1 0 0 0,1 0-1 0 0,0 0 1 0 0,1 0 0 0 0,0 1-1 0 0,1-1 1 0 0,0 1 0 0 0,2-1 0 0 0,-1 1-1 0 0,2-1 1 0 0,0 1 0 0 0,1-1 0 0 0,0 1-1 0 0,1-1 1 0 0,1 0 0 0 0,0 0 0 0 0,1 0-1 0 0,0 0 1 0 0,2-1 0 0 0,-1 0 0 0 0,1 0-1 0 0,1-1 1 0 0,0 0 0 0 0,9 9-74 0 0,-11-13-70 0 0,0-1 1 0 0,1 1-1 0 0,0-1 0 0 0,0 0 1 0 0,1-1-1 0 0,0 0 1 0 0,0 0-1 0 0,1-1 0 0 0,-1 0 1 0 0,1-1-1 0 0,0 1 1 0 0,1-2-1 0 0,-1 1 0 0 0,1-1 1 0 0,-1-1-1 0 0,1 0 1 0 0,0 0-1 0 0,0-1 0 0 0,0 0 1 0 0,0-1-1 0 0,0 0 1 0 0,0 0-1 0 0,0-1 0 0 0,-1-1 1 0 0,2 0 69 0 0,14-9-7059 0 0</inkml:trace>
  <inkml:trace contextRef="#ctx0" brushRef="#br0" timeOffset="17434.531">2192 1878 7831 0 0,'-7'0'351'0'0,"0"0"-1"0"0,0 1 1 0 0,0-1-1 0 0,1 1 0 0 0,-1 1 1 0 0,0-1-1 0 0,0 1 1 0 0,1 1-1 0 0,-1-1 0 0 0,1 1 1 0 0,0 0-1 0 0,0 0 1 0 0,0 1-1 0 0,0 0 0 0 0,1 0 1 0 0,-1 0-1 0 0,1 1 0 0 0,0-1 1 0 0,0 1-1 0 0,1 1 1 0 0,0-1-1 0 0,-1 1 0 0 0,2-1 1 0 0,-1 1-1 0 0,-1 3-350 0 0,1-2 118 0 0,0-1 0 0 0,0 0-1 0 0,1 1 1 0 0,-1 0 0 0 0,1 0-1 0 0,1 0 1 0 0,0 0 0 0 0,0 0-1 0 0,0 1 1 0 0,1-1 0 0 0,0 0-1 0 0,0 1 1 0 0,0-1 0 0 0,1 1-1 0 0,1-1 1 0 0,-1 1 0 0 0,1-1-1 0 0,1 1 1 0 0,-1-1 0 0 0,1 0-1 0 0,0 1 1 0 0,1-1 0 0 0,0 0-1 0 0,0-1 1 0 0,0 1 0 0 0,1 0 0 0 0,0-1-1 0 0,0 0 1 0 0,1 0 0 0 0,0 0-1 0 0,2 2-117 0 0,-3-6 33 0 0,-1 0 0 0 0,1 0 0 0 0,0-1 0 0 0,-1 1 0 0 0,1-1 0 0 0,0 0 0 0 0,0 0 0 0 0,0 0-1 0 0,0 0 1 0 0,0-1 0 0 0,0 0 0 0 0,0 0 0 0 0,0 0 0 0 0,0 0 0 0 0,0 0 0 0 0,-1-1 0 0 0,1 0 0 0 0,0 0 0 0 0,0 0 0 0 0,0 0-1 0 0,0-1 1 0 0,-1 1 0 0 0,1-1 0 0 0,-1 0 0 0 0,1 0-33 0 0,5-4 11 0 0,0 0 1 0 0,0 0-1 0 0,-1 0 0 0 0,0-1 0 0 0,0 0 0 0 0,-1-1 1 0 0,0 0-1 0 0,0 0 0 0 0,0-1-11 0 0,-2 2-69 0 0,1 0 0 0 0,-1-1 0 0 0,-1 1-1 0 0,1-1 1 0 0,-1 0 0 0 0,-1-1 0 0 0,0 1 0 0 0,0-1 0 0 0,0 1-1 0 0,-1-1 1 0 0,0 0 0 0 0,-1 0 0 0 0,0 0 0 0 0,0 0-1 0 0,-1 0 1 0 0,0 0 0 0 0,-1 0 0 0 0,0 0 0 0 0,0 0 0 0 0,-1 0-1 0 0,0 0 1 0 0,-1 0 0 0 0,0 1 0 0 0,0-1 0 0 0,-1 1-1 0 0,0 0 1 0 0,-1-2 69 0 0,3 9-138 0 0,0-1 0 0 0,0 1 0 0 0,0-1 0 0 0,-1 1 0 0 0,1 0 0 0 0,0 0 0 0 0,0 0 1 0 0,-1 0-1 0 0,1 0 0 0 0,0 1 0 0 0,-1-1 0 0 0,1 1 0 0 0,0-1 0 0 0,-1 1 0 0 0,1 0 0 0 0,-1 0 0 0 0,1 0 0 0 0,-1 1 0 0 0,1-1 0 0 0,-1 0 0 0 0,1 1 0 0 0,0-1 0 0 0,-1 1 0 0 0,1 0 0 0 0,0 0 0 0 0,-1 0 0 0 0,1 0 0 0 0,0 0 0 0 0,0 1 0 0 0,0-1 0 0 0,0 1 1 0 0,0-1 137 0 0,-7 3-1866 0 0,-4 2 586 0 0</inkml:trace>
  <inkml:trace contextRef="#ctx0" brushRef="#br0" timeOffset="17886.26">2734 1806 9991 0 0,'0'0'456'0'0,"0"0"-8"0"0,1-2-289 0 0,0-1-879 0 0,-1 3 804 0 0,0 0 0 0 0,-1 0 0 0 0,1 0 0 0 0,0 0 0 0 0,0 0 0 0 0,-1 0 0 0 0,1 0 0 0 0,0 0 0 0 0,-1 0 0 0 0,1 0 0 0 0,0 0 0 0 0,0-1 0 0 0,-1 1 0 0 0,1 0 0 0 0,0 0 0 0 0,0 0 0 0 0,-1 0 0 0 0,1 0 0 0 0,0-1 0 0 0,0 1 0 0 0,0 0 0 0 0,-1 0 0 0 0,1-1 0 0 0,0 1 0 0 0,0 0 0 0 0,0 0 0 0 0,0 0 0 0 0,0-1 0 0 0,-1 1 0 0 0,1 0 0 0 0,0-1 0 0 0,0 1 0 0 0,0 0 0 0 0,0 0 0 0 0,0-1 0 0 0,0 1 0 0 0,0 0 0 0 0,0-1 0 0 0,0 1 0 0 0,0 0 0 0 0,0 0 0 0 0,0-1 0 0 0,0 1 0 0 0,0 0 0 0 0,0 0 0 0 0,0-1 0 0 0,1 1 0 0 0,-1 0 0 0 0,0-1 0 0 0,0 1 0 0 0,0 0 0 0 0,0 0 0 0 0,0 0 0 0 0,1-1 0 0 0,-1 1 0 0 0,0 0 0 0 0,0 0 0 0 0,0 0 0 0 0,1-1 0 0 0,-1 1-84 0 0,-91 61 2765 0 0,67-42-2377 0 0,18-14-289 0 0,0-1 0 0 0,1 1 0 0 0,-1 0 0 0 0,1 0 0 0 0,1 0 0 0 0,-1 1 0 0 0,1 0-1 0 0,0 0 1 0 0,0 0 0 0 0,0 0 0 0 0,0 3-99 0 0,4-6 83 0 0,22 16 25 0 0,-19-19-85 0 0,13 4-121 0 0,1-2 1 0 0,-1 0-1 0 0,0 0 1 0 0,0-2-1 0 0,1 0 1 0 0,-1-1-1 0 0,0 0 1 0 0,4-2 97 0 0,-7 2-183 0 0,-1-1-88 0 0,0 1 1 0 0,0 0-1 0 0,0 1 1 0 0,0 1-1 0 0,0 0 1 0 0,0 1-1 0 0,-1 0 1 0 0,1 0-1 0 0,8 4 271 0 0,-17-5 21 0 0,0 0-1 0 0,0 1 1 0 0,0-1 0 0 0,-1 1-1 0 0,1 0 1 0 0,0 0-1 0 0,-1 0 1 0 0,1 0-1 0 0,-1 0 1 0 0,0 0 0 0 0,0 1-1 0 0,0-1 1 0 0,0 1-1 0 0,0-1 1 0 0,0 1-1 0 0,-1 0 1 0 0,1 0 0 0 0,-1 0-21 0 0,1 1 61 0 0,0 0 13 0 0,0 1 0 0 0,0 0-1 0 0,0-1 1 0 0,-1 1 0 0 0,0 0 0 0 0,0 0-1 0 0,0 0 1 0 0,-1 0 0 0 0,0 0 0 0 0,1 0-1 0 0,-2 0 1 0 0,1 0 0 0 0,-1 0 0 0 0,1 0-1 0 0,-1 0 1 0 0,-1 0 0 0 0,1 0 0 0 0,-1-1-1 0 0,0 1 1 0 0,0-1 0 0 0,0 1 0 0 0,0-1-1 0 0,-1 1 1 0 0,0-1 0 0 0,0 0 0 0 0,0 0-1 0 0,0-1 1 0 0,-1 1 0 0 0,1-1 0 0 0,-1 1-1 0 0,0-1 1 0 0,-2 1-74 0 0,-2 1-43 0 0,1-1 0 0 0,0 0 0 0 0,-1 0 0 0 0,0-1 0 0 0,0 0 0 0 0,0-1 1 0 0,0 1-1 0 0,0-2 0 0 0,-1 1 0 0 0,1-1 0 0 0,-1 0 0 0 0,1-1 0 0 0,-1 0 0 0 0,1 0 0 0 0,0-1 0 0 0,-1 0 0 0 0,1-1 0 0 0,0 1 0 0 0,-1-2 0 0 0,1 1 0 0 0,0-1 0 0 0,0 0 0 0 0,1-1 0 0 0,-1 0 0 0 0,1 0 0 0 0,0 0 1 0 0,0-1-1 0 0,-3-3 43 0 0,-17-48-4342 0 0,23 33 2742 0 0</inkml:trace>
  <inkml:trace contextRef="#ctx0" brushRef="#br0" timeOffset="18151.432">3188 1455 2303 0 0,'0'0'102'0'0,"-1"3"-1"0"0,-12 30 897 0 0,3 75 11525 0 0,11-61-9970 0 0,0-26-3370 0 0,16 238 4173 0 0,-12-218-3123 0 0,-3-27-238 0 0,0 1 1 0 0,0 0 0 0 0,-2-1 0 0 0,0 1 0 0 0,0 0 0 0 0,-1-1 0 0 0,-1 1 0 0 0,-1 3 4 0 0,2-16-109 0 0,1-1-1 0 0,-1 1 1 0 0,1-1 0 0 0,-1 1-1 0 0,0-1 1 0 0,1 1-1 0 0,-1-1 1 0 0,0 0-1 0 0,0 1 1 0 0,0-1 0 0 0,0 0-1 0 0,0 0 1 0 0,0 0-1 0 0,-1 0 1 0 0,1 0-1 0 0,0 0 1 0 0,0 0 0 0 0,-1 0-1 0 0,1 0 1 0 0,-1-1-1 0 0,1 1 1 0 0,0 0 0 0 0,-1-1-1 0 0,1 1 1 0 0,-1-1-1 0 0,0 0 1 0 0,1 1-1 0 0,-1-1 1 0 0,1 0 0 0 0,-1 0-1 0 0,-1 0 110 0 0,-13-3-1184 0 0</inkml:trace>
  <inkml:trace contextRef="#ctx0" brushRef="#br0" timeOffset="18312.298">2996 1866 11519 0 0,'0'0'1024'0'0,"0"0"-824"0"0,17 5-200 0 0,2-3 0 0 0,0-4 544 0 0,2 0 72 0 0,0 2 16 0 0,3 4 0 0 0,0-1-312 0 0,2 1-64 0 0,0-6-16 0 0,2 2 0 0 0,-1 2-240 0 0,1 1-160 0 0,-4 1 32 0 0,0-4-6264 0 0</inkml:trace>
  <inkml:trace contextRef="#ctx0" brushRef="#br0" timeOffset="18652.167">4008 1845 6447 0 0,'0'0'499'0'0,"-1"-2"-328"0"0,0-6 66 0 0,1 6 898 0 0,-19-11 3475 0 0,15 12-4409 0 0,1 1 0 0 0,0-1 0 0 0,-1 1 0 0 0,1 0-1 0 0,0 1 1 0 0,0-1 0 0 0,-1 0 0 0 0,1 1 0 0 0,0 0 0 0 0,0 0-1 0 0,0 0 1 0 0,0 0 0 0 0,-1 0 0 0 0,2 0 0 0 0,-4 3-201 0 0,-13 3 501 0 0,8-3-277 0 0,-9 1 60 0 0,1 1-1 0 0,0 1 0 0 0,0 0 0 0 0,0 2 0 0 0,1 0 1 0 0,1 1-1 0 0,-1 1 0 0 0,-6 7-283 0 0,2 19 952 0 0,21-34-736 0 0,1-3-6 0 0,2 2-29 0 0,2 2-119 0 0,0-1 1 0 0,1 1-1 0 0,-1-1 0 0 0,1 0 0 0 0,0 0 1 0 0,0-1-1 0 0,0 0 0 0 0,0 0 1 0 0,1 0-1 0 0,-1 0 0 0 0,0-1 1 0 0,1 0-1 0 0,-1 0 0 0 0,1 0 1 0 0,-1-1-1 0 0,1 0 0 0 0,0 0 1 0 0,-1 0-1 0 0,1-1 0 0 0,-1 1 1 0 0,1-1-1 0 0,-1-1 0 0 0,4 0-62 0 0,1 1 63 0 0,4 0-53 0 0,0-1 1 0 0,-1 0-1 0 0,1 0 1 0 0,0-2-1 0 0,-1 0 1 0 0,0 0-1 0 0,0-1 1 0 0,0-1-1 0 0,0 0 1 0 0,-1 0-1 0 0,0-2 1 0 0,0 1-1 0 0,-1-1 1 0 0,0-1-1 0 0,-1 0 1 0 0,1-1-1 0 0,2-4-10 0 0,4-36-767 0 0,-32 21-2900 0 0,5 17-2916 0 0</inkml:trace>
  <inkml:trace contextRef="#ctx0" brushRef="#br0" timeOffset="19027.304">4296 1686 8751 0 0,'0'0'674'0'0,"3"0"-438"0"0,-1 0-378 0 0,2-1 475 0 0,-1 0 0 0 0,1 0-1 0 0,0 0 1 0 0,0 1 0 0 0,0 0-1 0 0,-1-1 1 0 0,1 1 0 0 0,0 1-1 0 0,0-1 1 0 0,0 0-1 0 0,0 1 1 0 0,-1 0 0 0 0,1 0-1 0 0,0 0 1 0 0,-1 0 0 0 0,1 1-1 0 0,-1-1 1 0 0,1 1 0 0 0,-1 0-1 0 0,0 0 1 0 0,1 0-1 0 0,-1 1 1 0 0,0-1 0 0 0,-1 1-1 0 0,1 0 1 0 0,0 0 0 0 0,-1-1-1 0 0,1 2 1 0 0,0 1-333 0 0,1 4 178 0 0,-1-1 0 0 0,-1 1 0 0 0,0 0 1 0 0,0 0-1 0 0,-1 1 0 0 0,0-1 0 0 0,0 0 0 0 0,-1 0 1 0 0,0 1-1 0 0,-1-1 0 0 0,0 0 0 0 0,0 0 1 0 0,-1 0-1 0 0,0 0 0 0 0,-1 0 0 0 0,0 0 0 0 0,0 0 1 0 0,-1-1-1 0 0,0 0 0 0 0,0 0 0 0 0,-1 0 0 0 0,0 0 1 0 0,-1-1-1 0 0,0 1 0 0 0,0-1 0 0 0,-4 3-178 0 0,9-9 72 0 0,1-1 0 0 0,0 0 0 0 0,0 0 0 0 0,-10-27 72 0 0,11 15-235 0 0,1 1 0 0 0,1 0 0 0 0,-1 0 0 0 0,2 0 0 0 0,-1 1 0 0 0,2-1 0 0 0,-1 1 0 0 0,2 0 0 0 0,-1 0 0 0 0,1 1 0 0 0,0-1 0 0 0,1 1 0 0 0,0 1 0 0 0,1-1 0 0 0,0 1 0 0 0,0 1 0 0 0,1-1 0 0 0,0 1 0 0 0,2-1 91 0 0,11-7-158 0 0,1 1 0 0 0,1 1 1 0 0,0 0-1 0 0,1 2 0 0 0,0 1 1 0 0,0 1-1 0 0,1 1 0 0 0,1 2 1 0 0,-1 0-1 0 0,1 2 0 0 0,19-1 158 0 0,38 9-196 0 0,-79-2-813 0 0,6 4-314 0 0</inkml:trace>
</inkml:ink>
</file>

<file path=ppt/ink/ink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11-17T15:12:20.699"/>
    </inkml:context>
    <inkml:brush xml:id="br0">
      <inkml:brushProperty name="width" value="0.05" units="cm"/>
      <inkml:brushProperty name="height" value="0.05" units="cm"/>
    </inkml:brush>
  </inkml:definitions>
  <inkml:trace contextRef="#ctx0" brushRef="#br0">0 59 5983 0 0,'0'0'464'0'0,"0"0"63"0"0,0 0 1401 0 0,0 0 648 0 0,0 0 131 0 0,2 3-227 0 0,27 98 2841 0 0,-25-73-4448 0 0,-2 1 0 0 0,0 0 0 0 0,-2 0 0 0 0,-3 20-873 0 0,-8 54 1373 0 0,10-101-1305 0 0,1-2-4 0 0,0 0 0 0 0,0 0 0 0 0,0 0 0 0 0,0 0 0 0 0,0 0 5 0 0,-1-12 38 0 0,23-95-388 0 0,-16 84-77 0 0,1 1-1 0 0,1 0 1 0 0,1 0 0 0 0,1 1 0 0 0,7-13 358 0 0,0 7-454 0 0,-12 17 278 0 0,1 0 0 0 0,0 0 0 0 0,0 1-1 0 0,1 0 1 0 0,0 0 0 0 0,0 1 0 0 0,1 0 0 0 0,0 0-1 0 0,1 0 1 0 0,9-5 176 0 0,-11 8-28 0 0,1 0-1 0 0,0 0 1 0 0,1 1-1 0 0,-1 1 1 0 0,1-1-1 0 0,0 1 1 0 0,-1 0-1 0 0,2 1 1 0 0,-1 0-1 0 0,0 1 1 0 0,0 0-1 0 0,0 0 0 0 0,5 1 29 0 0,-8 0 52 0 0,1 0 0 0 0,-1 1-1 0 0,1 0 1 0 0,-1 0-1 0 0,0 0 1 0 0,1 1-1 0 0,-1 0 1 0 0,0 0-1 0 0,0 1 1 0 0,0 0-1 0 0,0 0 1 0 0,-1 0-1 0 0,1 1 1 0 0,-1-1-1 0 0,0 1 1 0 0,0 1-1 0 0,0-1 1 0 0,0 1-1 0 0,-1 0-51 0 0,5 6 137 0 0,0 1 1 0 0,-1 1-1 0 0,-1-1 0 0 0,0 2 0 0 0,0-1 1 0 0,-1 1-1 0 0,0 5-137 0 0,6 9 287 0 0,-6-11-54 0 0,0 1 0 0 0,-1-1 0 0 0,-1 2 0 0 0,-1-1 0 0 0,0 0 0 0 0,-2 1 0 0 0,0 17-233 0 0,-1-34 89 0 0,0-2 0 0 0,0 0 6 0 0,0 0-34 0 0,0 0-145 0 0,0 0-62 0 0,0 0-1170 0 0,1-3-4861 0 0,0-8-2081 0 0</inkml:trace>
</inkml:ink>
</file>

<file path=ppt/ink/ink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11-17T15:12:19.874"/>
    </inkml:context>
    <inkml:brush xml:id="br0">
      <inkml:brushProperty name="width" value="0.05" units="cm"/>
      <inkml:brushProperty name="height" value="0.05" units="cm"/>
    </inkml:brush>
  </inkml:definitions>
  <inkml:trace contextRef="#ctx0" brushRef="#br0">0 1 1375 0 0,'2'2'608'0'0,"26"44"10977"0"0,3 37-5127 0 0,-12-28-5101 0 0,-12-30-818 0 0,-1-1 0 0 0,-1 1 0 0 0,-1-1 0 0 0,-1 1 0 0 0,-1 1 0 0 0,-2 20-539 0 0,2 1 401 0 0,-12 22-236 0 0,-2-42-306 0 0,6-22 91 0 0,4-5-4935 0 0,-4-13 3417 0 0</inkml:trace>
  <inkml:trace contextRef="#ctx0" brushRef="#br0" timeOffset="405.591">283 360 3679 0 0,'0'0'167'0'0,"0"2"-7"0"0,5 35 309 0 0,13-12 7461 0 0,7-6-3748 0 0,-17-14-3402 0 0,3 3-292 0 0,0-1 0 0 0,0 0-1 0 0,1-1 1 0 0,0 0 0 0 0,0-1 0 0 0,0 0-1 0 0,1-1 1 0 0,0-1 0 0 0,0 0-1 0 0,6 1-487 0 0,-11-6 107 0 0,0 1 0 0 0,0-1 0 0 0,0 0 0 0 0,0-1 0 0 0,-1 0-1 0 0,0 0 1 0 0,1-1 0 0 0,-1 0 0 0 0,0 0 0 0 0,-1 0 0 0 0,1-1-1 0 0,-1 0 1 0 0,0 0 0 0 0,0-1 0 0 0,0 0 0 0 0,-1 0-1 0 0,3-5-106 0 0,-1 5 9 0 0,-1-1 0 0 0,0 0 0 0 0,-1 0 0 0 0,1-1 0 0 0,-1 0 0 0 0,-1 0 0 0 0,0 0 0 0 0,0 0 0 0 0,0-1 0 0 0,-1 1 0 0 0,0-1 0 0 0,-1 0 0 0 0,0 0 0 0 0,-1 0 0 0 0,1 0 0 0 0,-2 0 0 0 0,1 0 0 0 0,-1 0 0 0 0,-1 0 0 0 0,0-1 0 0 0,0 1 0 0 0,0 0-9 0 0,0 5-51 0 0,1 0 0 0 0,-1 1 0 0 0,1-1 1 0 0,-1 0-1 0 0,0 0 0 0 0,0 1 0 0 0,-1-1 0 0 0,1 1 1 0 0,-1-1-1 0 0,0 1 0 0 0,0-1 0 0 0,0 1 0 0 0,0 0 1 0 0,-1 0-1 0 0,1 0 0 0 0,-1 0 0 0 0,1 1 0 0 0,-1-1 1 0 0,0 1-1 0 0,0 0 0 0 0,-1-1 0 0 0,1 1 0 0 0,0 1 1 0 0,-1-1-1 0 0,1 0 0 0 0,-1 1 0 0 0,1 0 0 0 0,-1-1 1 0 0,0 2-1 0 0,1-1 0 0 0,-1 0 0 0 0,0 1 0 0 0,0-1 0 0 0,0 1 1 0 0,0 0-1 0 0,1 1 0 0 0,-1-1 0 0 0,0 1 0 0 0,-2 0 51 0 0,-2 2 24 0 0,1 1-1 0 0,-1 0 1 0 0,1 1-1 0 0,0 0 0 0 0,0 0 1 0 0,0 0-1 0 0,0 1 0 0 0,1 0 1 0 0,0 0-1 0 0,1 1 0 0 0,-1-1 1 0 0,1 1-1 0 0,0 1 0 0 0,1-1 1 0 0,0 1-1 0 0,0-1 0 0 0,0 1 1 0 0,1 0-1 0 0,1 1 1 0 0,-1-1-1 0 0,1 0 0 0 0,0 1 1 0 0,1-1-1 0 0,0 1 0 0 0,1 0 1 0 0,0-1-1 0 0,0 1 0 0 0,0 0 1 0 0,1-1-1 0 0,1 1 0 0 0,-1-1 1 0 0,2 1-1 0 0,-1 0-23 0 0,1-2 24 0 0,0-1 0 0 0,0 1-1 0 0,0-1 1 0 0,1 0 0 0 0,0-1-1 0 0,0 1 1 0 0,0-1 0 0 0,0 1 0 0 0,1-1-1 0 0,0-1 1 0 0,0 1 0 0 0,1-1-1 0 0,-1 0 1 0 0,1 0 0 0 0,0 0 0 0 0,0-1-1 0 0,0 0 1 0 0,1 0 0 0 0,-1 0-1 0 0,1-1 1 0 0,-1 0 0 0 0,1 0 0 0 0,0-1-1 0 0,0 0 1 0 0,0 0 0 0 0,0-1-1 0 0,-1 1 1 0 0,1-2 0 0 0,0 1 0 0 0,0-1-1 0 0,0 0 1 0 0,0 0 0 0 0,6-2-24 0 0,47-21-1206 0 0,-22 3-2777 0 0,-21 9-2947 0 0</inkml:trace>
</inkml:ink>
</file>

<file path=ppt/ink/ink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11-17T15:12:18.919"/>
    </inkml:context>
    <inkml:brush xml:id="br0">
      <inkml:brushProperty name="width" value="0.05" units="cm"/>
      <inkml:brushProperty name="height" value="0.05" units="cm"/>
    </inkml:brush>
  </inkml:definitions>
  <inkml:trace contextRef="#ctx0" brushRef="#br0">236 78 6447 0 0,'0'0'499'0'0,"-6"-9"2258"0"0,-23 6 1962 0 0,-21 19-2848 0 0,40-13-1366 0 0,-12 5 96 0 0,-35 20 995 0 0,2 43-192 0 0,48-40-932 0 0,10-16-418 0 0,2-10-58 0 0,-1-1 1 0 0,0 0 0 0 0,1 0-1 0 0,0 0 1 0 0,0 0 0 0 0,0-1-1 0 0,0 0 1 0 0,0 0 0 0 0,1 0-1 0 0,-1-1 1 0 0,1 0 0 0 0,0 0 0 0 0,0 0-1 0 0,0-1 1 0 0,-1 0 0 0 0,1 0-1 0 0,1 0 1 0 0,2-1 3 0 0,2 2-55 0 0,153-2-1025 0 0,-148 0 1038 0 0,-10-1 21 0 0,0 1-1 0 0,0 0 0 0 0,0 0 1 0 0,1 0-1 0 0,-1 1 0 0 0,0 0 1 0 0,0 0-1 0 0,0 0 1 0 0,0 1-1 0 0,0 0 0 0 0,0 0 1 0 0,0 0-1 0 0,-1 1 0 0 0,1 0 1 0 0,-1 0-1 0 0,0 1 0 0 0,0-1 1 0 0,0 1-1 0 0,0 0 0 0 0,3 4 22 0 0,-4-3 70 0 0,0 0 1 0 0,0 0-1 0 0,0 0 0 0 0,-1 0 0 0 0,0 0 0 0 0,0 1 0 0 0,0-1 1 0 0,-1 1-1 0 0,0 0 0 0 0,0 0 0 0 0,0 0 0 0 0,-1 0 0 0 0,0 0 1 0 0,0 0-1 0 0,-1 0 0 0 0,1 0 0 0 0,-1 0 0 0 0,-1 1 0 0 0,1-1 1 0 0,-1 0-1 0 0,0 0 0 0 0,-1 0 0 0 0,1 0 0 0 0,-1 0 1 0 0,0 0-1 0 0,0-1 0 0 0,-4 6-70 0 0,-2-1 93 0 0,-1 0 0 0 0,0-1 0 0 0,-1 0 1 0 0,0 0-1 0 0,-1-1 0 0 0,1-1 0 0 0,-2 0 0 0 0,-10 6-93 0 0,12-8-34 0 0,0 0 0 0 0,-1-1 0 0 0,1 0-1 0 0,-1-1 1 0 0,0 0 0 0 0,0-1 0 0 0,0 0-1 0 0,0-1 1 0 0,0 0 0 0 0,0 0 0 0 0,0-1 0 0 0,0-1-1 0 0,-1 0 1 0 0,1 0 0 0 0,0-1 0 0 0,1-1-1 0 0,-1 0 1 0 0,0 0 0 0 0,1-1 0 0 0,-1 0 0 0 0,-3-3 34 0 0,-11-15-1384 0 0,14 2-3731 0 0,3 0-1204 0 0</inkml:trace>
  <inkml:trace contextRef="#ctx0" brushRef="#br0" timeOffset="240.462">804 1 12263 0 0,'0'0'563'0'0,"0"0"-14"0"0,1 1-354 0 0,4 2-66 0 0,-4-2 429 0 0,4 13 946 0 0,4 25-445 0 0,-3 1 1 0 0,0 0 0 0 0,-3 0 0 0 0,-1 0-1 0 0,-2 4-1059 0 0,3 60 1412 0 0,-1-81-1327 0 0,-1 0 0 0 0,-1 1 0 0 0,-1-1 1 0 0,-1 1-1 0 0,-2-1 0 0 0,-1 4-85 0 0,5-25-94 0 0,-1 0 1 0 0,0 0-1 0 0,0 0 1 0 0,0 0 0 0 0,0 0-1 0 0,0 0 1 0 0,0 0-1 0 0,-1 0 1 0 0,1-1-1 0 0,-1 1 1 0 0,1 0-1 0 0,-1-1 1 0 0,1 1-1 0 0,-1-1 1 0 0,0 1 0 0 0,0-1-1 0 0,0 0 1 0 0,0 0-1 0 0,0 0 1 0 0,0 0-1 0 0,0 0 1 0 0,-2 0 93 0 0,-9 3-1655 0 0</inkml:trace>
  <inkml:trace contextRef="#ctx0" brushRef="#br0" timeOffset="485.244">661 280 10591 0 0,'2'0'819'0'0,"9"-1"-290"0"0,0 0-1 0 0,0 0 1 0 0,0 1 0 0 0,0 1 0 0 0,0 0-1 0 0,0 0 1 0 0,0 1 0 0 0,5 2-529 0 0,5 1 585 0 0,159 72 1461 0 0,-66-61-5851 0 0,-92-18-1566 0 0</inkml:trace>
  <inkml:trace contextRef="#ctx0" brushRef="#br0" timeOffset="686.771">1303 263 1839 0 0,'-2'0'134'0'0,"-9"2"1105"0"0,0 1 0 0 0,1 0 0 0 0,-1 0 0 0 0,1 1 1 0 0,0 0-1 0 0,0 0 0 0 0,0 2 0 0 0,1-1 0 0 0,0 1 1 0 0,-7 5-1240 0 0,-46 50 2985 0 0,23 15-1035 0 0,38-73-1874 0 0,0 0 1 0 0,1 0 0 0 0,-1 0 0 0 0,1 0-1 0 0,-1 0 1 0 0,1 0 0 0 0,0 0 0 0 0,0 0-1 0 0,0 0 1 0 0,1 0 0 0 0,-1 0 0 0 0,1 0-1 0 0,0 0 1 0 0,-1 0 0 0 0,1-1 0 0 0,0 1-1 0 0,1 0 1 0 0,-1 0 0 0 0,0-1 0 0 0,1 1-1 0 0,0-1 1 0 0,0 1 0 0 0,-1-1 0 0 0,1 0-1 0 0,1 0 1 0 0,0 2-77 0 0,5 0 97 0 0,1 0-1 0 0,-1 0 1 0 0,1 0-1 0 0,0-1 1 0 0,0-1-1 0 0,0 1 1 0 0,0-2-1 0 0,0 1 1 0 0,0-1-1 0 0,1 0 1 0 0,-1-1-1 0 0,0 0 1 0 0,1-1-1 0 0,-1 0 1 0 0,0 0-1 0 0,0-1-96 0 0,8 1 30 0 0,-1-1 0 0 0,0-1-1 0 0,0 0 1 0 0,0-2 0 0 0,0 1-1 0 0,-1-2 1 0 0,1 0 0 0 0,-1-1-1 0 0,-1 0 1 0 0,0-1 0 0 0,0-1 0 0 0,0 0-1 0 0,-1-1 1 0 0,0-1 0 0 0,-1 0-1 0 0,-1 0 1 0 0,1-1 0 0 0,6-10-30 0 0,-15 18-39 0 0,0 0 1 0 0,0 0-1 0 0,-1 0 1 0 0,1 0-1 0 0,-1-1 1 0 0,0 1-1 0 0,0-1 1 0 0,-1 1-1 0 0,1-1 1 0 0,-1 0-1 0 0,0 1 1 0 0,0-1-1 0 0,-1 0 0 0 0,0 0 1 0 0,1 0-1 0 0,-1 0 1 0 0,-1 1-1 0 0,1-1 1 0 0,-1 0-1 0 0,0 0 1 0 0,0 0-1 0 0,0 1 1 0 0,-1-1-1 0 0,1 0 1 0 0,-1 1-1 0 0,-1 0 1 0 0,1-1-1 0 0,-2-1 39 0 0,-3-2-488 0 0,-1 1 0 0 0,1 0 1 0 0,-1 0-1 0 0,-1 1 0 0 0,1 0 0 0 0,-1 0 0 0 0,0 1 0 0 0,-1 0 0 0 0,1 1 0 0 0,-1 0 0 0 0,0 0 1 0 0,-6 0 487 0 0,0 1-6058 0 0</inkml:trace>
</inkml:ink>
</file>

<file path=ppt/ink/ink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11-17T15:14:18.611"/>
    </inkml:context>
    <inkml:brush xml:id="br0">
      <inkml:brushProperty name="width" value="0.05" units="cm"/>
      <inkml:brushProperty name="height" value="0.05" units="cm"/>
    </inkml:brush>
  </inkml:definitions>
  <inkml:trace contextRef="#ctx0" brushRef="#br0">247 50 10159 0 0,'0'0'464'0'0,"0"0"-8"0"0,0-2-290 0 0,-1-39 4038 0 0,0 39-3526 0 0,-1 1-7 0 0,-4 0-457 0 0,-1 0 0 0 0,0 0 0 0 0,0 1 0 0 0,0 0 0 0 0,0 0 0 0 0,0 0 0 0 0,0 1 0 0 0,0 1 1 0 0,0-1-1 0 0,0 1 0 0 0,1 0 0 0 0,-1 0 0 0 0,1 1 0 0 0,-1 0 0 0 0,1 0 0 0 0,0 0 0 0 0,0 1 0 0 0,-4 3-214 0 0,2-3 122 0 0,1-1 0 0 0,0 1 0 0 0,0 0 0 0 0,1 0 0 0 0,-1 1 0 0 0,1 0 0 0 0,0 0 0 0 0,0 1 0 0 0,1-1 0 0 0,0 1 0 0 0,0 0 0 0 0,0 1-1 0 0,0-1 1 0 0,1 1 0 0 0,0 0 0 0 0,1 0 0 0 0,0 0 0 0 0,0 1 0 0 0,0-1 0 0 0,1 1 0 0 0,0 0 0 0 0,0-1 0 0 0,1 1 0 0 0,0 1-122 0 0,2-5 26 0 0,1 0 0 0 0,-1-1 0 0 0,1 0 0 0 0,0 1 0 0 0,0-1 0 0 0,0 0 0 0 0,1 0 0 0 0,-1 0 0 0 0,1 0-1 0 0,-1 0 1 0 0,1-1 0 0 0,0 1 0 0 0,0-1 0 0 0,0 0 0 0 0,0 0 0 0 0,1 0 0 0 0,-1 0 0 0 0,0 0 0 0 0,1-1 0 0 0,0 0 0 0 0,2 1-26 0 0,12 2 22 0 0,0-1 0 0 0,1-1 0 0 0,-1-1 0 0 0,0-1 0 0 0,1-1 0 0 0,-1 0 0 0 0,1-1 1 0 0,-1-1-1 0 0,0-1 0 0 0,0 0 0 0 0,-1-1 0 0 0,1-1 0 0 0,6-4-22 0 0,23-3 42 0 0,-35 10-98 0 0,-10 3-21 0 0,0 0-3 0 0,9 1 0 0 0,-9 0 0 0 0,1-1 0 0 0,10 4-80 0 0,-2 4 83 0 0,-2 5 10 0 0,-5-5 64 0 0,-1 1-1 0 0,-1 0 1 0 0,0-1-1 0 0,0 1 1 0 0,0 0-1 0 0,-1 0 1 0 0,-1 0-1 0 0,1 0 1 0 0,-1 1-1 0 0,-1-1 1 0 0,0 0 0 0 0,0 0-1 0 0,-1 0 1 0 0,0-1-1 0 0,-1 4 4 0 0,0-6 36 0 0,0 1-1 0 0,-1-1 1 0 0,0 0 0 0 0,0 0-1 0 0,0 0 1 0 0,0 0 0 0 0,-1-1-1 0 0,0 0 1 0 0,0 0 0 0 0,-1 0-1 0 0,1-1 1 0 0,-5 3-36 0 0,-5 0-15 0 0,-1 0 0 0 0,1-1 0 0 0,-1-1 0 0 0,0 0-1 0 0,-1-1 1 0 0,1-1 0 0 0,-1 0 0 0 0,0-2 0 0 0,1 0 0 0 0,-1 0-1 0 0,-10-2 16 0 0,-62-8-3290 0 0,71 9 2155 0 0</inkml:trace>
</inkml:ink>
</file>

<file path=ppt/ink/ink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11-17T15:14:15.943"/>
    </inkml:context>
    <inkml:brush xml:id="br0">
      <inkml:brushProperty name="width" value="0.05" units="cm"/>
      <inkml:brushProperty name="height" value="0.05" units="cm"/>
    </inkml:brush>
  </inkml:definitions>
  <inkml:trace contextRef="#ctx0" brushRef="#br0">77 487 10591 0 0,'0'0'488'0'0,"0"0"-12"0"0,-2 2-306 0 0,-12 31 66 0 0,-3 49 8530 0 0,17 37-6499 0 0,3-109-2242 0 0,-3-8-112 0 0,0-2-73 0 0,0 0-21 0 0,0 0-179 0 0,0 0-738 0 0,0 0-324 0 0,0 0-66 0 0</inkml:trace>
  <inkml:trace contextRef="#ctx0" brushRef="#br0" timeOffset="1">33 263 9671 0 0,'0'0'864'0'0,"0"0"-696"0"0,0 0-168 0 0,0 0 0 0 0,-10 8 480 0 0,1 3 64 0 0,9-11 16 0 0,-6 17 0 0 0,0 0-496 0 0,5-1-64 0 0,2 1-96 0 0,3-2-5040 0 0</inkml:trace>
  <inkml:trace contextRef="#ctx0" brushRef="#br0" timeOffset="286.303">375 539 3679 0 0,'0'0'284'0'0,"-2"0"124"0"0,-49 15 7540 0 0,1 11-3771 0 0,41-20-3892 0 0,0 0 1 0 0,1 0 0 0 0,0 0 0 0 0,1 1 0 0 0,-1 1 0 0 0,1-1-1 0 0,1 1 1 0 0,-1 0 0 0 0,1 1 0 0 0,1-1 0 0 0,0 1 0 0 0,0 0-1 0 0,0 1 1 0 0,2-1 0 0 0,-3 6-286 0 0,5-12 31 0 0,0 0-1 0 0,1-1 1 0 0,-1 1 0 0 0,1 0-1 0 0,-1 0 1 0 0,1 0-1 0 0,0 0 1 0 0,0 0-1 0 0,0 0 1 0 0,0 0 0 0 0,1 0-1 0 0,-1-1 1 0 0,1 1-1 0 0,0 0 1 0 0,-1 0 0 0 0,1 0-1 0 0,1-1 1 0 0,-1 1-1 0 0,0 0 1 0 0,1-1 0 0 0,-1 1-1 0 0,1-1 1 0 0,0 0-1 0 0,0 1 1 0 0,0-1-1 0 0,0 0 1 0 0,0 0 0 0 0,0 0-1 0 0,0-1 1 0 0,1 1-1 0 0,-1 0 1 0 0,1-1 0 0 0,-1 0-1 0 0,1 1 1 0 0,0-1-1 0 0,0 0 1 0 0,-1 0-1 0 0,1-1 1 0 0,0 1 0 0 0,0-1-1 0 0,0 1 1 0 0,0-1-1 0 0,0 0 1 0 0,0 0 0 0 0,-1 0-1 0 0,1 0 1 0 0,0-1-1 0 0,0 1 1 0 0,0-1 0 0 0,0 0-1 0 0,0 0-30 0 0,12-3 33 0 0,0 0 0 0 0,0-2 0 0 0,-1 0-1 0 0,1 0 1 0 0,-2-2 0 0 0,1 1 0 0 0,-1-2 0 0 0,0 0 0 0 0,0-1-1 0 0,-1 0 1 0 0,-1 0 0 0 0,0-1 0 0 0,6-8-33 0 0,32-60-132 0 0,-48 76 71 0 0,0 0 0 0 0,0 0 0 0 0,0-1 0 0 0,0 1 0 0 0,-1 0 0 0 0,1-1 0 0 0,-1 1 0 0 0,0-1 0 0 0,0 1 0 0 0,0 0 0 0 0,0-1 0 0 0,-1 1 0 0 0,1-1 0 0 0,-1 1 0 0 0,0 0 0 0 0,0-1 0 0 0,0 1 1 0 0,0 0-1 0 0,-1 0 0 0 0,1 0 0 0 0,-1 0 0 0 0,0 0 0 0 0,0 0 0 0 0,0 0 0 0 0,-2-1 61 0 0,1 1-244 0 0,0 1 0 0 0,0 0 0 0 0,0 0 0 0 0,-1 0 0 0 0,1 0 0 0 0,-1 0 0 0 0,1 1 0 0 0,-1 0 0 0 0,1 0 0 0 0,-1 0 0 0 0,0 0 0 0 0,0 0 0 0 0,1 1 0 0 0,-1-1 0 0 0,0 1 0 0 0,0 0 0 0 0,0 0 0 0 0,0 1 0 0 0,1-1 0 0 0,-1 1 0 0 0,0 0 0 0 0,0 0 0 0 0,-2 1 244 0 0,-11 1-1503 0 0</inkml:trace>
  <inkml:trace contextRef="#ctx0" brushRef="#br0" timeOffset="718.253">665 430 4607 0 0,'0'0'354'0'0,"0"0"142"0"0,-1 3 1464 0 0,-10 57 6966 0 0,-3 36-5054 0 0,11-72-2896 0 0,-6 151 2444 0 0,15-240-3905 0 0,-4 50 163 0 0,1 0 1 0 0,1 1 0 0 0,0 0-1 0 0,1 0 1 0 0,1 0 0 0 0,0 0-1 0 0,1 1 1 0 0,0 0 0 0 0,1 1 0 0 0,0-1-1 0 0,5-2 322 0 0,-10 11-10 0 0,1 0 0 0 0,0 1 0 0 0,1 0-1 0 0,-1 0 1 0 0,0 0 0 0 0,1 1 0 0 0,0-1 0 0 0,-1 1-1 0 0,1 0 1 0 0,0 0 0 0 0,0 1 0 0 0,0 0 0 0 0,1 0-1 0 0,-1 0 1 0 0,0 0 0 0 0,0 1 0 0 0,1-1 0 0 0,-1 2-1 0 0,0-1 1 0 0,0 0 0 0 0,0 1 0 0 0,1 0 0 0 0,-1 0 0 0 0,0 1-1 0 0,0-1 1 0 0,0 1 0 0 0,0 0 0 0 0,-1 1 0 0 0,1-1-1 0 0,-1 1 1 0 0,1 0 0 0 0,-1 0 0 0 0,0 0 0 0 0,4 4 10 0 0,-1 1 141 0 0,0 0 0 0 0,0 1 1 0 0,-1 0-1 0 0,0 0 0 0 0,-1 0 1 0 0,0 1-1 0 0,0 0 0 0 0,-1 0 1 0 0,0 0-1 0 0,-1 1 0 0 0,0-1 1 0 0,-1 1-1 0 0,0 0 0 0 0,-1-1 1 0 0,0 1-1 0 0,0 8-141 0 0,-1-1-35 0 0,0-17-426 0 0,0 6-2132 0 0,0-5-4481 0 0</inkml:trace>
  <inkml:trace contextRef="#ctx0" brushRef="#br0" timeOffset="1482.081">1340 559 7831 0 0,'0'0'603'0'0,"-2"-7"-128"0"0,1 5 19 0 0,0 0 1 0 0,0 0-1 0 0,0 0 1 0 0,0 0-1 0 0,0 0 1 0 0,0 0-1 0 0,0 0 1 0 0,-1 0-1 0 0,1 0 1 0 0,-1 0-1 0 0,0 1 1 0 0,1-1-1 0 0,-1 1 1 0 0,0-1-1 0 0,0 1 1 0 0,0 0-1 0 0,0-1 1 0 0,0 1-1 0 0,-1 0-494 0 0,-44-3 3980 0 0,38 5-3789 0 0,0 1 0 0 0,1 0 0 0 0,-1 1 0 0 0,1 0 0 0 0,-1 0 1 0 0,1 1-1 0 0,0 0 0 0 0,0 1 0 0 0,1-1 0 0 0,-1 2-191 0 0,0-1 72 0 0,1 1-1 0 0,0 0 0 0 0,0 0 1 0 0,0 1-1 0 0,1-1 0 0 0,0 2 1 0 0,0-1-1 0 0,1 1 0 0 0,0-1 1 0 0,0 2-1 0 0,1-1 1 0 0,0 0-1 0 0,0 1 0 0 0,1 0 1 0 0,0-1-1 0 0,1 1 0 0 0,0 1 1 0 0,0-1-1 0 0,0 4-71 0 0,3-9 8 0 0,-1-1-1 0 0,0 0 1 0 0,1 1-1 0 0,0-1 1 0 0,-1 1-1 0 0,2-1 1 0 0,-1 0-1 0 0,0 1 1 0 0,1-1 0 0 0,-1 0-1 0 0,1 0 1 0 0,0 0-1 0 0,0 0 1 0 0,0 0-1 0 0,0-1 1 0 0,0 1-1 0 0,1-1 1 0 0,0 1 0 0 0,-1-1-1 0 0,1 0 1 0 0,0 0-1 0 0,0 0 1 0 0,0 0-1 0 0,0 0 1 0 0,0-1-1 0 0,0 0 1 0 0,1 1-1 0 0,-1-1 1 0 0,0 0 0 0 0,1-1-1 0 0,1 1-7 0 0,3 1 15 0 0,1-2-1 0 0,0 1 1 0 0,-1-1-1 0 0,1 0 1 0 0,0 0-1 0 0,-1-1 1 0 0,1-1-1 0 0,-1 1 1 0 0,1-1-1 0 0,-1-1 1 0 0,0 0-1 0 0,1 0-14 0 0,0 0-7 0 0,0-1-1 0 0,0-1 1 0 0,0 0-1 0 0,-1 0 1 0 0,0 0 0 0 0,0-1-1 0 0,0 0 1 0 0,-1-1-1 0 0,1 0 1 0 0,-2 0 0 0 0,1 0-1 0 0,-1-1 1 0 0,0 0-1 0 0,-1 0 1 0 0,1-1-1 0 0,-1-1 8 0 0,-3 2-86 0 0,0 1 0 0 0,0 0 0 0 0,-1-1-1 0 0,-1 0 1 0 0,1 1 0 0 0,-1-1 0 0 0,0 1-1 0 0,-1-1 1 0 0,0 0 0 0 0,0 1 0 0 0,0-1-1 0 0,-1 1 1 0 0,-1-3 86 0 0,-14 42-756 0 0,16-28 765 0 0,0 0 0 0 0,0 0 0 0 0,1 0 1 0 0,-1 0-1 0 0,1 1 0 0 0,0-1 0 0 0,0 0 0 0 0,1 0 0 0 0,-1 0 0 0 0,1 1 0 0 0,0-1 0 0 0,0 0 1 0 0,1 0-1 0 0,-1 0 0 0 0,1-1 0 0 0,-1 1 0 0 0,1 0 0 0 0,1 0 0 0 0,-1-1 0 0 0,0 1 0 0 0,1-1 1 0 0,0 0-1 0 0,-1 0 0 0 0,1 0 0 0 0,1 0 0 0 0,-1 0 0 0 0,0-1 0 0 0,1 1 0 0 0,-1-1 0 0 0,1 0 1 0 0,0 0-1 0 0,-1-1 0 0 0,1 1 0 0 0,0-1 0 0 0,0 1 0 0 0,4 0-9 0 0,100-10-1082 0 0,-99 6 428 0 0,0-1 0 0 0,0 0 0 0 0,0-1 0 0 0,0 0 0 0 0,-1-1 1 0 0,0 0-1 0 0,0 0 0 0 0,0 0 0 0 0,0-1 0 0 0,2-3 654 0 0,3-5-1503 0 0</inkml:trace>
  <inkml:trace contextRef="#ctx0" brushRef="#br0" timeOffset="1745.312">1809 0 8751 0 0,'0'0'674'0'0,"0"3"-438"0"0,9 152 9001 0 0,-28 286-3088 0 0,30-353-6250 0 0,-10-86-630 0 0,-1-2-226 0 0,0 0-1379 0 0,0 0-5339 0 0</inkml:trace>
</inkml:ink>
</file>

<file path=ppt/ink/ink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11-17T15:14:13.852"/>
    </inkml:context>
    <inkml:brush xml:id="br0">
      <inkml:brushProperty name="width" value="0.05" units="cm"/>
      <inkml:brushProperty name="height" value="0.05" units="cm"/>
    </inkml:brush>
  </inkml:definitions>
  <inkml:trace contextRef="#ctx0" brushRef="#br0">406 477 919 0 0,'0'0'316'0'0,"0"0"991"0"0,0 0 432 0 0,0 0 86 0 0,0 0-144 0 0,0 0-685 0 0,-1-3-297 0 0,-23-48 3230 0 0,23 50-3477 0 0,-1-2-78 0 0,-3-2-249 0 0,-1 0 1 0 0,0 1-1 0 0,0-1 1 0 0,0 1-1 0 0,0 0 1 0 0,-1 1 0 0 0,1-1-1 0 0,-1 1 1 0 0,0 1-1 0 0,0-1 1 0 0,-1 1-1 0 0,1 1 1 0 0,0-1-1 0 0,-1 1 1 0 0,1 0 0 0 0,0 1-1 0 0,-1 0 1 0 0,1 0-1 0 0,-1 0 1 0 0,1 1-1 0 0,-1 0 1 0 0,1 1-1 0 0,0 0 1 0 0,0 0 0 0 0,0 0-1 0 0,0 1 1 0 0,0 0-1 0 0,0 0 1 0 0,1 1-1 0 0,-1 0 1 0 0,1 0 0 0 0,0 1-1 0 0,0-1 1 0 0,1 1-1 0 0,-2 2-125 0 0,-5 2 162 0 0,1 1 0 0 0,0 0 0 0 0,1 1-1 0 0,0 0 1 0 0,0 1 0 0 0,2 0 0 0 0,-1 0-1 0 0,1 1 1 0 0,1 0 0 0 0,1 0 0 0 0,0 1 0 0 0,0 0-1 0 0,1 0 1 0 0,1 0 0 0 0,0 1 0 0 0,1-1-1 0 0,1 1 1 0 0,0 5-162 0 0,3-13 24 0 0,0 0-1 0 0,0 1 1 0 0,1-1-1 0 0,0 0 1 0 0,0 0 0 0 0,1 0-1 0 0,0-1 1 0 0,0 1-1 0 0,1-1 1 0 0,-1 1-1 0 0,2-1 1 0 0,-1 0-1 0 0,0-1 1 0 0,1 1 0 0 0,0-1-1 0 0,1 0 1 0 0,-1 0-1 0 0,1 0 1 0 0,0-1-1 0 0,0 0 1 0 0,0 0-1 0 0,1 0 1 0 0,-1-1 0 0 0,1 0-1 0 0,0 0 1 0 0,0-1-1 0 0,0 0 1 0 0,0 0-1 0 0,0-1 1 0 0,0 0-1 0 0,0 0 1 0 0,1 0 0 0 0,-1-1-1 0 0,0 0 1 0 0,1-1-1 0 0,4 0-23 0 0,-3-1-2 0 0,-1 0-1 0 0,0-1 1 0 0,0 0 0 0 0,-1 0-1 0 0,1-1 1 0 0,-1 0 0 0 0,1 0-1 0 0,-1 0 1 0 0,0-1-1 0 0,-1 0 1 0 0,1-1 0 0 0,-1 1-1 0 0,0-1 1 0 0,0-1 0 0 0,-1 1-1 0 0,0-1 1 0 0,0 0-1 0 0,-1 0 1 0 0,0 0 0 0 0,0-1-1 0 0,0 1 1 0 0,-1-1 0 0 0,0 0-1 0 0,-1 0 1 0 0,1 0-1 0 0,-2 0 1 0 0,1-1 0 0 0,-1 1-1 0 0,0 0 1 0 0,-1-1 0 0 0,0 1-1 0 0,-1-8 3 0 0,-6-20-1845 0 0,1 46 1764 0 0,2 16 17 0 0,7-12 37 0 0,0-6 83 0 0,0 0-1 0 0,1-1 1 0 0,0 1 0 0 0,0-1 0 0 0,1 0-1 0 0,0 0 1 0 0,0 0 0 0 0,1-1 0 0 0,-1 0-1 0 0,1 0 1 0 0,1 0-56 0 0,69 62 483 0 0,-55-55-432 0 0,-17-10-45 0 0,0 0-1 0 0,1 0 1 0 0,-1 0-1 0 0,1-1 1 0 0,-1 0-1 0 0,1 0 1 0 0,0 0-1 0 0,0-1 1 0 0,0 0-1 0 0,0 1 1 0 0,0-2-1 0 0,4 1-5 0 0,34-7-1446 0 0,-25-2-3878 0 0,-6 2-1026 0 0</inkml:trace>
  <inkml:trace contextRef="#ctx0" brushRef="#br0" timeOffset="498.196">894 11 919 0 0,'0'2'527'0'0,"9"45"10382"0"0,10 2-7092 0 0,-8-21-3160 0 0,95 281 3903 0 0,-104-301-4501 0 0,60 173 852 0 0,-49-160-815 0 0,-12-19-21 0 0,-1-2-1 0 0,0 0 12 0 0,0 0-12 0 0,0 0 17 0 0,0 0 5 0 0,0 0 0 0 0,-9-14 0 0 0,4 3-215 0 0,-1 0 0 0 0,0 0 0 0 0,-1 0 0 0 0,0 1 0 0 0,0 0 0 0 0,-1 1 0 0 0,-1 0 0 0 0,0 0 0 0 0,0 0 0 0 0,-1 1 0 0 0,1 1 0 0 0,-2 0 0 0 0,1 0 0 0 0,-1 1 0 0 0,0 0 0 0 0,-4-1 119 0 0,3 4-108 0 0,1-1-1 0 0,-2 1 0 0 0,1 1 1 0 0,0 0-1 0 0,0 1 1 0 0,-1 1-1 0 0,1 0 1 0 0,-1 0-1 0 0,1 1 0 0 0,-12 2 109 0 0,19-2 21 0 0,0 1-1 0 0,0-1 0 0 0,0 1 0 0 0,0-1 0 0 0,1 1 0 0 0,-1 1 1 0 0,0-1-1 0 0,1 1 0 0 0,0-1 0 0 0,0 1 0 0 0,0 1 0 0 0,0-1 1 0 0,0 1-1 0 0,0-1 0 0 0,1 1 0 0 0,0 0 0 0 0,0 0 0 0 0,0 0 1 0 0,0 1-1 0 0,1-1 0 0 0,-1 1 0 0 0,1-1 0 0 0,0 1 0 0 0,1 0 1 0 0,-1 0-1 0 0,1 0 0 0 0,0 2-20 0 0,-1 0 58 0 0,2 0 0 0 0,-1 0 1 0 0,1 0-1 0 0,0 0 0 0 0,1 0 0 0 0,0 0 1 0 0,0 0-1 0 0,0-1 0 0 0,1 1 0 0 0,0 0 0 0 0,0 0 1 0 0,1-1-1 0 0,-1 0 0 0 0,2 1 0 0 0,-1-1 1 0 0,1 0-1 0 0,-1 0 0 0 0,2-1 0 0 0,-1 1 1 0 0,1-1-1 0 0,0 0 0 0 0,0 0 0 0 0,0-1 1 0 0,0 1-1 0 0,1-1 0 0 0,0 0 0 0 0,0-1 0 0 0,0 1 1 0 0,0-1-1 0 0,1 0 0 0 0,4 1-58 0 0,0-2-115 0 0,1 1 0 0 0,-1-1 0 0 0,1-1 0 0 0,-1 0-1 0 0,1-1 1 0 0,0 0 0 0 0,0-1 0 0 0,-1 0 0 0 0,1-1 0 0 0,-1 0 0 0 0,1-1-1 0 0,-1 0 1 0 0,0-1 0 0 0,0 0 0 0 0,0-1 0 0 0,-1 0 0 0 0,1 0-1 0 0,-1-1 1 0 0,-1-1 0 0 0,1 0 0 0 0,-1 0 0 0 0,8-8 115 0 0,13-14-6480 0 0,-16 13 645 0 0</inkml:trace>
  <inkml:trace contextRef="#ctx0" brushRef="#br0" timeOffset="964.596">1372 44 5527 0 0,'0'0'250'0'0,"0"0"-2"0"0,0 0 169 0 0,2 2 1283 0 0,49 103 8471 0 0,-17 73-7492 0 0,-8-34-1352 0 0,-20-120-1174 0 0,1 3-15 0 0,0 0 0 0 0,2-1 0 0 0,1 0 0 0 0,1-1 0 0 0,2 1-138 0 0,-9-18 408 0 0,-11-18-356 0 0,-9-17-150 0 0,14 25 81 0 0,-14-22-445 0 0,-2 2 1 0 0,-1 1-1 0 0,-1 0 1 0 0,0 1-1 0 0,-6-2 462 0 0,-51-13-1306 0 0,43 56 1130 0 0,31-17 225 0 0,0 0 1 0 0,1 0-1 0 0,0 0 1 0 0,-1 0-1 0 0,1 1 1 0 0,0-1-1 0 0,1 0 1 0 0,-1 1-1 0 0,1 0 1 0 0,0-1-1 0 0,0 1 1 0 0,1 0-1 0 0,-1 0 1 0 0,1 0-1 0 0,0-1 1 0 0,0 1-1 0 0,1 0 1 0 0,-1 0-1 0 0,1-1 1 0 0,1 4-50 0 0,35 88 895 0 0,-31-87-899 0 0,1 1-1 0 0,0-1 1 0 0,0-1 0 0 0,1 1-1 0 0,0-1 1 0 0,1-1 0 0 0,0 1-1 0 0,0-2 1 0 0,0 1 0 0 0,1-1-1 0 0,0 0 1 0 0,0-1 0 0 0,0-1 0 0 0,1 1-1 0 0,0-1 1 0 0,0-1 0 0 0,0 0-1 0 0,0-1 1 0 0,0 0 0 0 0,1-1-1 0 0,-1 0 1 0 0,0 0 0 0 0,1-2-1 0 0,-1 1 1 0 0,0-1 0 0 0,5-2 4 0 0,30-7-1370 0 0,-16-1-3957 0 0,-6-4-1043 0 0</inkml:trace>
  <inkml:trace contextRef="#ctx0" brushRef="#br0" timeOffset="1213.85">1914 454 8287 0 0,'0'0'639'0'0,"0"3"-415"0"0,0 124 8280 0 0,22-10-5839 0 0,-21-115-2595 0 0,-1-2-114 0 0,0 0-175 0 0,0 0-517 0 0,9-14-1860 0 0,-3 0-1684 0 0,-4-1-1131 0 0</inkml:trace>
  <inkml:trace contextRef="#ctx0" brushRef="#br0" timeOffset="1446.2">1861 242 13391 0 0,'0'0'592'0'0,"-2"-10"120"0"0,0-1-568 0 0,2 11-144 0 0,0 0 0 0 0,0 0 0 0 0,0-15 728 0 0,0 15 112 0 0,0 0 24 0 0,0 0 8 0 0,0 0-584 0 0,0 0-112 0 0,0 0-24 0 0,0 0-8 0 0,0 0-672 0 0,-5 14-136 0 0,4 1-24 0 0,1-15-6192 0 0</inkml:trace>
  <inkml:trace contextRef="#ctx0" brushRef="#br0" timeOffset="1601.644">2291 1 7831 0 0,'0'0'356'0'0,"0"0"-6"0"0,-1 2-222 0 0,-4 41 131 0 0,-5 59 6623 0 0,16 88-2594 0 0,-1-147-3864 0 0,1-1-1 0 0,3 0 0 0 0,1-1 1 0 0,2 0-1 0 0,13 26-423 0 0,28 75 92 0 0,-48-124-365 0 0,-5-18 190 0 0,0 1 1 0 0,0-1 0 0 0,0 1-1 0 0,0-1 1 0 0,-1 1-1 0 0,1-1 1 0 0,0 1-1 0 0,0-1 1 0 0,-1 1 0 0 0,1-1-1 0 0,0 0 1 0 0,-1 1-1 0 0,1-1 1 0 0,-1 1-1 0 0,1-1 1 0 0,0 0 0 0 0,-1 1-1 0 0,1-1 1 0 0,-1 0-1 0 0,1 0 1 0 0,-1 1-1 0 0,1-1 1 0 0,-1 0 0 0 0,1 0-1 0 0,-1 0 1 0 0,1 0-1 0 0,-1 0 1 0 0,1 1-1 0 0,-1-1 1 0 0,1 0 0 0 0,-1 0-1 0 0,1 0 1 0 0,-1 0-1 0 0,1 0 1 0 0,-1-1-1 0 0,1 1 1 0 0,-1 0 0 0 0,1 0-1 0 0,-1 0 1 0 0,1 0-1 0 0,-1-1 1 0 0,1 1-1 0 0,-1 0 1 0 0,1 0 0 0 0,-1-1 82 0 0,-14-6-1498 0 0</inkml:trace>
  <inkml:trace contextRef="#ctx0" brushRef="#br0" timeOffset="1812.203">2135 489 5063 0 0,'0'0'390'0'0,"0"0"74"0"0,0 0 1240 0 0,0 0 568 0 0,2 1 116 0 0,64 18 2430 0 0,-18-6-4590 0 0,58 23-1681 0 0,-84-31 618 0 0</inkml:trace>
</inkml:ink>
</file>

<file path=ppt/ink/ink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11-17T15:14:42.520"/>
    </inkml:context>
    <inkml:brush xml:id="br0">
      <inkml:brushProperty name="width" value="0.05" units="cm"/>
      <inkml:brushProperty name="height" value="0.05" units="cm"/>
    </inkml:brush>
  </inkml:definitions>
  <inkml:trace contextRef="#ctx0" brushRef="#br0">306 69 3223 0 0,'0'0'444'0'0,"0"0"656"0"0,0 0 291 0 0,0 0 60 0 0,0 0-89 0 0,0 0-419 0 0,0 0-188 0 0,0 0-34 0 0,1-2-40 0 0,28-30 2605 0 0,-28 31-3024 0 0,8-23 1333 0 0,-12 15 1094 0 0,-11 29-1259 0 0,12-16-1710 0 0,-48 148 1069 0 0,35-116-664 0 0,2 1 1 0 0,1 0-1 0 0,2 1 0 0 0,-6 39-125 0 0,11-3 64 0 0,-8 66 64 0 0,-14-30-11 0 0,18-62 203 0 0,-4 37-245 0 0,13-63-75 0 0,-19 130 128 0 0,7-57-128 0 0,-24 42 288 0 0,11 16 288 0 0,9-86-576 0 0,-2-20 181 0 0,8-22-58 0 0,10-24-48 0 0,-1 1-17 0 0,-5 13 28 0 0,6-13-32 0 0,0-2-31 0 0,0 0-191 0 0,0 0-48 0 0,0 0 0 0 0,0 0-181 0 0,0 0-762 0 0,0 0-333 0 0,0 0-68 0 0</inkml:trace>
</inkml:ink>
</file>

<file path=ppt/ink/ink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11-17T15:14:43.235"/>
    </inkml:context>
    <inkml:brush xml:id="br0">
      <inkml:brushProperty name="width" value="0.05" units="cm"/>
      <inkml:brushProperty name="height" value="0.05" units="cm"/>
    </inkml:brush>
  </inkml:definitions>
  <inkml:trace contextRef="#ctx0" brushRef="#br0">127 197 9215 0 0,'0'0'422'0'0,"0"0"-13"0"0,0 0-41 0 0,0 0 801 0 0,0 0 377 0 0,-1 2 76 0 0,-35 146 4835 0 0,32-122-5943 0 0,-1 1 0 0 0,-1 0 0 0 0,-1-1 0 0 0,-10 24-514 0 0,-33 52-104 0 0,50-101-546 0 0,0-1-199 0 0,0 0-30 0 0,0 0-114 0 0,2 1-450 0 0,8 0-192 0 0</inkml:trace>
  <inkml:trace contextRef="#ctx0" brushRef="#br0" timeOffset="309.012">484 384 5983 0 0,'0'0'464'0'0,"0"0"-6"0"0,0 0 1107 0 0,-9-2 2695 0 0,-30 10-132 0 0,-17 24-2523 0 0,39-20-1254 0 0,0 0-1 0 0,1 1 1 0 0,0 1-1 0 0,1 0 1 0 0,0 1-1 0 0,1 1 1 0 0,-9 14-351 0 0,21-27 36 0 0,0 1 1 0 0,1 0 0 0 0,-1 0 0 0 0,1 0 0 0 0,0-1-1 0 0,0 1 1 0 0,0 0 0 0 0,1 0 0 0 0,-1 1 0 0 0,1-1-1 0 0,0 0 1 0 0,0 0 0 0 0,1 0 0 0 0,-1 0 0 0 0,1 0-1 0 0,0 0 1 0 0,0 0 0 0 0,0 0 0 0 0,0 0 0 0 0,1-1-1 0 0,-1 1 1 0 0,1 0 0 0 0,0-1 0 0 0,0 1 0 0 0,1-1-1 0 0,-1 0 1 0 0,1 0 0 0 0,0 0 0 0 0,-1 0 0 0 0,3 2-37 0 0,1-1 26 0 0,-1 0 1 0 0,1 0 0 0 0,0-1-1 0 0,0 1 1 0 0,0-1 0 0 0,0-1 0 0 0,1 1-1 0 0,-1-1 1 0 0,1 0 0 0 0,-1 0 0 0 0,1-1-1 0 0,0 0 1 0 0,0 0 0 0 0,-1-1 0 0 0,1 0-1 0 0,0 0 1 0 0,0 0 0 0 0,0-1 0 0 0,-1 0-1 0 0,1-1 1 0 0,0 1 0 0 0,-1-1 0 0 0,1 0-1 0 0,-1-1 1 0 0,0 0 0 0 0,1 0 0 0 0,-1 0-1 0 0,-1 0 1 0 0,1-1 0 0 0,0 0 0 0 0,-1-1-1 0 0,4-3-26 0 0,74-83 154 0 0,-79 86-227 0 0,-1 0 0 0 0,0 0-1 0 0,0-1 1 0 0,-1 1 0 0 0,1-1 0 0 0,-1 0 0 0 0,-1 1 0 0 0,1-1 0 0 0,-1 0 0 0 0,0 0-1 0 0,0 0 1 0 0,-1 0 0 0 0,1 0 0 0 0,-1 0 0 0 0,-1-1 0 0 0,1 1 0 0 0,-1 0 0 0 0,0 0-1 0 0,-1-1 75 0 0,2 6-154 0 0,0-1 1 0 0,-1 1 0 0 0,1 0 0 0 0,-1-1 0 0 0,1 1 0 0 0,-1 0 0 0 0,1-1-1 0 0,-1 1 1 0 0,0 0 0 0 0,1 0 0 0 0,-1 0 0 0 0,0 0 0 0 0,0 0 0 0 0,0-1 0 0 0,0 2-1 0 0,0-1 1 0 0,0 0 0 0 0,0 0 0 0 0,0 0 0 0 0,-1 0 0 0 0,1 1 0 0 0,0-1 0 0 0,0 1-1 0 0,-1-1 1 0 0,1 1 0 0 0,0-1 0 0 0,-1 1 0 0 0,1 0 0 0 0,0-1 0 0 0,-1 1 0 0 0,1 0-1 0 0,-1 0 1 0 0,1 0 0 0 0,0 0 0 0 0,-1 0 0 0 0,1 1 0 0 0,-1-1 0 0 0,1 0 0 0 0,0 0-1 0 0,-1 1 1 0 0,0 0 152 0 0,0 0-1812 0 0</inkml:trace>
  <inkml:trace contextRef="#ctx0" brushRef="#br0" timeOffset="763.11">810 413 8751 0 0,'0'0'674'0'0,"-4"-14"651"0"0,0 11-921 0 0,0 1-1 0 0,0 0 1 0 0,0 0 0 0 0,0 0-1 0 0,0 1 1 0 0,0 0-1 0 0,-1-1 1 0 0,1 2 0 0 0,0-1-1 0 0,-1 0 1 0 0,1 1 0 0 0,0 0-1 0 0,-1 0 1 0 0,1 0 0 0 0,-1 0-1 0 0,-1 1-403 0 0,-3 1 201 0 0,1-1 0 0 0,0 1 0 0 0,-1 1 0 0 0,1-1 0 0 0,0 2 1 0 0,0-1-1 0 0,0 1 0 0 0,1 0 0 0 0,-1 1 0 0 0,1-1 0 0 0,0 1 0 0 0,1 1 0 0 0,-2 0-201 0 0,5-2 32 0 0,-1 0 0 0 0,0 0-1 0 0,1 1 1 0 0,0-1 0 0 0,0 1 0 0 0,0-1 0 0 0,0 1 0 0 0,1 0-1 0 0,0 0 1 0 0,0 0 0 0 0,0 0 0 0 0,1 1 0 0 0,-1-1 0 0 0,1 0-1 0 0,1 1 1 0 0,-1-1 0 0 0,1 1 0 0 0,0-1 0 0 0,0 1 0 0 0,0-1-1 0 0,1 1 1 0 0,0-1 0 0 0,0 0 0 0 0,1 1 0 0 0,-1-1 0 0 0,1 0-1 0 0,0 0 1 0 0,0 0 0 0 0,1 0 0 0 0,-1 0 0 0 0,1-1 0 0 0,0 1-1 0 0,1-1 1 0 0,-1 1 0 0 0,1-1 0 0 0,0 0 0 0 0,0-1 0 0 0,0 1-1 0 0,0-1 1 0 0,5 3-32 0 0,-4-2-20 0 0,1-1-1 0 0,-1 0 0 0 0,1 0 1 0 0,0-1-1 0 0,0 1 0 0 0,0-1 1 0 0,0-1-1 0 0,0 1 0 0 0,0-1 1 0 0,1 0-1 0 0,-1 0 0 0 0,0-1 1 0 0,1 0-1 0 0,-1 0 0 0 0,1 0 1 0 0,-1-1-1 0 0,0 0 0 0 0,0 0 1 0 0,1-1-1 0 0,-1 0 0 0 0,0 0 0 0 0,3-2 22 0 0,20-33-2580 0 0,-29 35 1895 0 0,2-4-438 0 0,-2 5-5421 0 0,2 145 9255 0 0,2-51-203 0 0,-9 17-237 0 0,3-102-2182 0 0,0 0 1 0 0,-1-1-1 0 0,0 1 1 0 0,-1-1-1 0 0,0 0 0 0 0,0 0 1 0 0,0 0-1 0 0,-1-1 1 0 0,0 1-1 0 0,0-1 1 0 0,0 0-1 0 0,-1-1 0 0 0,0 1 1 0 0,0-1-1 0 0,-1 0 1 0 0,-3 1-91 0 0,7-3-31 0 0,-1 0 0 0 0,0-1 0 0 0,1 0 1 0 0,-1 0-1 0 0,0 0 0 0 0,0 0 0 0 0,0-1 1 0 0,-1 0-1 0 0,1 0 0 0 0,0 0 0 0 0,0 0 1 0 0,-1 0-1 0 0,1-1 0 0 0,-1 0 0 0 0,1 0 1 0 0,0 0-1 0 0,-1 0 0 0 0,1-1 0 0 0,0 0 0 0 0,-1 0 1 0 0,1 0-1 0 0,0 0 0 0 0,0-1 0 0 0,0 0 1 0 0,0 1-1 0 0,0-1 0 0 0,0-1 0 0 0,1 1 1 0 0,-1-1-1 0 0,-2-2 31 0 0,-14-23-3103 0 0,12 5-2349 0 0</inkml:trace>
  <inkml:trace contextRef="#ctx0" brushRef="#br0" timeOffset="1103.099">1122 444 10135 0 0,'-1'0'778'0'0,"-12"1"-64"0"0,1 0 0 0 0,0 0 0 0 0,-1 1 0 0 0,1 1 0 0 0,0 0 0 0 0,0 1 0 0 0,0 0 0 0 0,-9 5-714 0 0,11-4 227 0 0,1 0 1 0 0,0 0-1 0 0,0 1 0 0 0,0 0 1 0 0,1 0-1 0 0,0 1 1 0 0,1 0-1 0 0,-1 1 1 0 0,1-1-1 0 0,-6 9-227 0 0,10-12 41 0 0,0 0 0 0 0,0 0 0 0 0,1 0 0 0 0,-1 0 0 0 0,1 1 0 0 0,0-1 0 0 0,0 1 0 0 0,1-1 0 0 0,-1 1 0 0 0,1 0 0 0 0,0 0 0 0 0,0-1 0 0 0,0 1 0 0 0,1 0 0 0 0,0 0 0 0 0,0 0 0 0 0,0 0 0 0 0,0 0 0 0 0,1 0 0 0 0,0-1 0 0 0,0 1 0 0 0,0 0 0 0 0,1 0 0 0 0,-1-1 0 0 0,1 1 0 0 0,0-1 0 0 0,1 1 0 0 0,-1-1 0 0 0,1 0 0 0 0,0 0 0 0 0,0 0 0 0 0,0 0 0 0 0,0-1 0 0 0,1 1 1 0 0,-1-1-1 0 0,1 0 0 0 0,0 0 0 0 0,0 0 0 0 0,0-1 0 0 0,0 1 0 0 0,2 0-41 0 0,3 0 22 0 0,0 0 1 0 0,0 0 0 0 0,0-1 0 0 0,1 0-1 0 0,-1-1 1 0 0,1 0 0 0 0,-1 0 0 0 0,1-1 0 0 0,-1-1-1 0 0,1 1 1 0 0,-1-1 0 0 0,1-1 0 0 0,-1 0-1 0 0,1 0 1 0 0,-1-1 0 0 0,0 0 0 0 0,0-1 0 0 0,-1 1-1 0 0,1-2 1 0 0,-1 1 0 0 0,1-1 0 0 0,-2-1-1 0 0,1 0 1 0 0,0 0-23 0 0,-2 2-80 0 0,0-1-1 0 0,0 0 0 0 0,0 0 1 0 0,-1 0-1 0 0,0 0 1 0 0,0-1-1 0 0,0 0 1 0 0,0 0-1 0 0,-1 0 1 0 0,0-1-1 0 0,-1 0 0 0 0,0 1 1 0 0,0-1-1 0 0,0 0 1 0 0,-1-1-1 0 0,0 1 1 0 0,0 0-1 0 0,0-1 1 0 0,-1 1-1 0 0,-1-1 0 0 0,1 1 1 0 0,-1-1-1 0 0,0 1 1 0 0,-1-1-1 0 0,0 1 1 0 0,0-3 80 0 0,-1 8-168 0 0,1-1 1 0 0,-1 1-1 0 0,0-1 1 0 0,0 1-1 0 0,0 0 1 0 0,0 0-1 0 0,0 0 1 0 0,0 0-1 0 0,0 0 1 0 0,-1 1-1 0 0,1-1 1 0 0,-1 0-1 0 0,1 1 1 0 0,-1 0-1 0 0,0 0 1 0 0,1 0-1 0 0,-1 0 1 0 0,0 0-1 0 0,0 0 1 0 0,0 1-1 0 0,1-1 1 0 0,-1 1-1 0 0,0 0 1 0 0,0 0-1 0 0,0 0 1 0 0,0 0-1 0 0,0 1 1 0 0,0-1-1 0 0,-2 1 168 0 0,-13 1-5192 0 0</inkml:trace>
  <inkml:trace contextRef="#ctx0" brushRef="#br0" timeOffset="1538.805">1326 474 8751 0 0,'0'0'674'0'0,"0"0"-234"0"0,0 0 642 0 0,0 0 330 0 0,0 0 70 0 0,0 0-124 0 0,0 0-568 0 0,-1 1-249 0 0,-21 40 908 0 0,15-31-1237 0 0,1 0 0 0 0,1 0 0 0 0,0 0 1 0 0,0 0-1 0 0,1 1 0 0 0,0 0 1 0 0,1 0-1 0 0,0 0 0 0 0,1 0 1 0 0,0 1-1 0 0,0 5-212 0 0,2-13 90 0 0,-1 1-1 0 0,1 0 1 0 0,0-1 0 0 0,0 1 0 0 0,0 0-1 0 0,1-1 1 0 0,0 1 0 0 0,0-1 0 0 0,0 1-1 0 0,0-1 1 0 0,1 1 0 0 0,-1-1 0 0 0,1 0-1 0 0,0 0 1 0 0,1 1 0 0 0,-1-1-1 0 0,1-1 1 0 0,-1 1 0 0 0,1 0 0 0 0,0-1-1 0 0,1 1 1 0 0,-1-1 0 0 0,1 0 0 0 0,-1 0-1 0 0,1-1 1 0 0,0 1-90 0 0,2-1 12 0 0,1 0 0 0 0,-1-1 0 0 0,1 0 0 0 0,-1 0 0 0 0,1 0 0 0 0,-1-1 0 0 0,1 0 0 0 0,0 0 1 0 0,-1-1-1 0 0,1 0 0 0 0,-1 0 0 0 0,1-1 0 0 0,-1 1 0 0 0,1-1 0 0 0,-1-1 0 0 0,0 1 0 0 0,0-1 0 0 0,0 0 0 0 0,-1 0 0 0 0,1-1 0 0 0,-1 0 0 0 0,1 0 0 0 0,-1 0 0 0 0,0-1 0 0 0,-1 1 0 0 0,1-1 0 0 0,-1 0 0 0 0,0-1 0 0 0,0 1 0 0 0,-1-1 0 0 0,1 1 0 0 0,0-4-12 0 0,29-57-937 0 0,-22 24-471 0 0,-12 36 930 0 0,1 6 459 0 0,-1 0-1 0 0,1 0 1 0 0,0 1 0 0 0,0-1-1 0 0,0 0 1 0 0,0 0-1 0 0,0 0 1 0 0,0 0 0 0 0,0 1-1 0 0,-1-1 1 0 0,1 0 0 0 0,0 0-1 0 0,0 0 1 0 0,0 0-1 0 0,0 0 1 0 0,-1 0 0 0 0,1 1-1 0 0,0-1 1 0 0,0 0-1 0 0,0 0 1 0 0,0 0 0 0 0,-1 0-1 0 0,1 0 1 0 0,0 0-1 0 0,0 0 1 0 0,0 0 0 0 0,-1 0-1 0 0,1 0 1 0 0,0 0 0 0 0,0 0-1 0 0,0 0 1 0 0,-1 0-1 0 0,1 0 1 0 0,0 0 0 0 0,0 0-1 0 0,0 0 1 0 0,-1 0-1 0 0,1 0 1 0 0,0-1 0 0 0,0 1-1 0 0,0 0 1 0 0,-1 0-1 0 0,1 0 1 0 0,0 0 0 0 0,0 0-1 0 0,0 0 1 0 0,0-1 19 0 0,-3 8 76 0 0,0-1 1 0 0,0 1-1 0 0,1 0 1 0 0,0 0-1 0 0,1 0 1 0 0,-1 0-1 0 0,1 0 0 0 0,1 0 1 0 0,-1 0-1 0 0,1 0 1 0 0,0 0-1 0 0,1 0 1 0 0,0 0-1 0 0,0 0 1 0 0,0 0-1 0 0,1 0 0 0 0,0 0 1 0 0,1 0-1 0 0,-1 0 1 0 0,1-1-1 0 0,1 1-76 0 0,-1-2-58 0 0,0-1 0 0 0,0 1 0 0 0,1-1 0 0 0,0 1 0 0 0,-1-1 1 0 0,2 0-1 0 0,-1-1 0 0 0,0 1 0 0 0,1-1 0 0 0,-1 0 0 0 0,1 0 0 0 0,0 0 0 0 0,0 0 0 0 0,0-1 0 0 0,1 0 0 0 0,-1 0 0 0 0,0-1 0 0 0,1 1 0 0 0,-1-1 0 0 0,1 0 0 0 0,0-1 0 0 0,-1 1 0 0 0,1-1 0 0 0,-1 0 1 0 0,1-1-1 0 0,0 1 0 0 0,-1-1 0 0 0,1 0 0 0 0,-1-1 0 0 0,1 1 0 0 0,-1-1 0 0 0,0 0 0 0 0,1 0 0 0 0,-1-1 0 0 0,0 0 0 0 0,-1 1 0 0 0,2-2 58 0 0,24-44-2370 0 0,-24 32 752 0 0,2-2-378 0 0</inkml:trace>
  <inkml:trace contextRef="#ctx0" brushRef="#br0" timeOffset="1756.804">1873 1 13015 0 0,'0'0'596'0'0,"0"0"-13"0"0,-1 2-376 0 0,-41 124 1921 0 0,1 48 1033 0 0,8 57-1117 0 0,0 1-1483 0 0,28-191-1739 0 0,4-43-108 0 0,-3-5-354 0 0</inkml:trace>
  <inkml:trace contextRef="#ctx0" brushRef="#br0" timeOffset="1930.293">1628 292 13735 0 0,'0'0'630'0'0,"0"0"-14"0"0,2 1-398 0 0,70 24 2233 0 0,197 103-848 0 0,-251-120-2491 0 0,-1 0-310 0 0</inkml:trace>
</inkml:ink>
</file>

<file path=ppt/ink/ink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11-17T15:14:38.405"/>
    </inkml:context>
    <inkml:brush xml:id="br0">
      <inkml:brushProperty name="width" value="0.05" units="cm"/>
      <inkml:brushProperty name="height" value="0.05" units="cm"/>
    </inkml:brush>
  </inkml:definitions>
  <inkml:trace contextRef="#ctx0" brushRef="#br0">1721 0 1839 0 0,'0'0'83'0'0,"0"0"220"0"0,0 0 881 0 0,0 0 384 0 0,0 0 80 0 0,0 0-130 0 0,0 0-603 0 0,0 0-267 0 0,0 0-52 0 0,0 0-25 0 0,0 0-63 0 0,0 0-27 0 0,0 0-8 0 0,0 0-5 0 0,0 0-17 0 0,0 0-10 0 0,0 0-1 0 0,0 0-20 0 0,0 0-85 0 0,0 0-42 0 0,0 0-5 0 0,0 0-8 0 0,0 0-34 0 0,0 0-20 0 0,-2 12 766 0 0,-26 61 872 0 0,16-47-1144 0 0,11-25-552 0 0,0 1 0 0 0,-48 89 1214 0 0,9 13-1372 0 0,-6 27 953 0 0,31-101-899 0 0,-27 47 309 0 0,13-43 19 0 0,29-33-320 0 0,-12 18 80 0 0,-75 90 459 0 0,66-85-403 0 0,20-23-154 0 0,1-1 16 0 0,0 0-46 0 0,0 0-175 0 0,0 0-76 0 0,0 0-18 0 0,2 0-215 0 0,4-2-891 0 0,-4 1-382 0 0</inkml:trace>
  <inkml:trace contextRef="#ctx0" brushRef="#br0" timeOffset="1323.082">75 913 5063 0 0,'0'0'232'0'0,"0"0"218"0"0,0 0 786 0 0,0 0 342 0 0,0 0 72 0 0,0 0-105 0 0,4-5 2 0 0,-2 5 3331 0 0,-1 10-4786 0 0,0 0 0 0 0,0 0 0 0 0,-1-1 0 0 0,-1 1 0 0 0,1 0 0 0 0,-2 0 0 0 0,1 0 0 0 0,-1 0 0 0 0,-1-1 0 0 0,0 1 0 0 0,0-1 0 0 0,-1 1-92 0 0,-5 20 324 0 0,-46 163 1428 0 0,55-191-1673 0 0,0-2 9 0 0,0 0-9 0 0,0 0-7 0 0,0 0 13 0 0,3-7-16 0 0,75-129-909 0 0,-69 123 619 0 0,1 1 0 0 0,0 0 0 0 0,1 1-1 0 0,0 0 1 0 0,0 1 0 0 0,2 0 0 0 0,-1 1-1 0 0,1 0 1 0 0,0 1 0 0 0,1 1 0 0 0,0 0 0 0 0,14-5 221 0 0,-27 12-2 0 0,1-1 0 0 0,0 1 1 0 0,0 0-1 0 0,-1 0 0 0 0,1 0 1 0 0,0 0-1 0 0,0 0 1 0 0,0 0-1 0 0,-1 0 0 0 0,1 0 1 0 0,0 1-1 0 0,0-1 1 0 0,-1 1-1 0 0,1-1 0 0 0,0 1 1 0 0,-1 0-1 0 0,1 0 0 0 0,0 0 1 0 0,-1 0-1 0 0,1 0 1 0 0,-1 0-1 0 0,0 0 0 0 0,1 0 1 0 0,-1 0-1 0 0,0 1 0 0 0,0-1 1 0 0,0 1-1 0 0,0-1 1 0 0,0 1-1 0 0,0-1 0 0 0,0 1 1 0 0,0-1-1 0 0,0 1 1 0 0,-1 0-1 0 0,1-1 0 0 0,-1 1 1 0 0,1 0-1 0 0,-1 1 2 0 0,8 70 620 0 0,-13 14 176 0 0,3 51 516 0 0,2-137-1253 0 0,2 1-4 0 0,-2-1-74 0 0,1 0 1 0 0,0 0-1 0 0,0 0 1 0 0,0 0-1 0 0,0 0 1 0 0,0 0-1 0 0,0 0 1 0 0,1 0-1 0 0,-1 0 1 0 0,0-1-1 0 0,0 1 1 0 0,1 0-1 0 0,-1-1 1 0 0,0 1-1 0 0,1-1 1 0 0,-1 0-1 0 0,0 1 1 0 0,1-1-1 0 0,-1 0 1 0 0,0 0-1 0 0,1 0 1 0 0,-1 0-1 0 0,1 0 1 0 0,-1 0-1 0 0,1 0 1 0 0,-1 0-1 0 0,2-1 19 0 0,3 0-443 0 0,9-1-529 0 0,1-1-47 0 0</inkml:trace>
  <inkml:trace contextRef="#ctx0" brushRef="#br0" timeOffset="1774.066">560 1207 4607 0 0,'0'0'354'0'0,"0"0"-18"0"0,0 0 792 0 0,0 0 373 0 0,2 0 71 0 0,46 9 2597 0 0,-38-10-3932 0 0,0 0 1 0 0,0-1-1 0 0,0-1 1 0 0,0 0-1 0 0,0 0 1 0 0,-1-1-1 0 0,0 0 1 0 0,1 0-1 0 0,-1-1 1 0 0,-1 0-1 0 0,3-2-237 0 0,5-4 323 0 0,-11 8-271 0 0,-1 1 1 0 0,1-2 0 0 0,-1 1 0 0 0,0 0-1 0 0,0-1 1 0 0,0 1 0 0 0,-1-1 0 0 0,1 0 0 0 0,-1-1-1 0 0,0 1 1 0 0,0 0 0 0 0,0-1 0 0 0,-1 0 0 0 0,1 0-53 0 0,0-4 21 0 0,-6-8 32 0 0,3 15-55 0 0,-1 1 0 0 0,0 0 0 0 0,0-1 0 0 0,0 1 0 0 0,0 0 0 0 0,0 0-1 0 0,0 0 1 0 0,0 0 0 0 0,0 0 0 0 0,0 0 0 0 0,0 0 0 0 0,-1 0 0 0 0,1 1 0 0 0,0-1 0 0 0,-1 0 0 0 0,1 1-1 0 0,0-1 1 0 0,-1 1 0 0 0,1-1 0 0 0,-1 1 0 0 0,1 0 0 0 0,-1-1 0 0 0,1 1 0 0 0,-1 0 0 0 0,1 0-1 0 0,-1 0 1 0 0,1 0 0 0 0,-1 1 0 0 0,1-1 0 0 0,0 0 0 0 0,-1 1 0 0 0,1-1 0 0 0,-1 0 0 0 0,1 1 0 0 0,0 0-1 0 0,-1-1 1 0 0,1 1 0 0 0,-1 0 2 0 0,-5 3 87 0 0,0 0 1 0 0,0 0-1 0 0,0 1 0 0 0,1 0 0 0 0,-1 0 0 0 0,1 1 0 0 0,1 0 0 0 0,-1 0 1 0 0,1 0-1 0 0,0 0 0 0 0,0 1 0 0 0,1 0 0 0 0,0 0 0 0 0,0 0 0 0 0,0 0 1 0 0,1 1-1 0 0,0 0 0 0 0,1-1 0 0 0,0 1 0 0 0,0 0 0 0 0,1 0 0 0 0,-1 0 1 0 0,2 0-1 0 0,-1 0 0 0 0,1 1 0 0 0,1-1 0 0 0,-1 0 0 0 0,3 7-87 0 0,-1-9 34 0 0,0 0 0 0 0,1-1 0 0 0,0 1-1 0 0,0-1 1 0 0,0 0 0 0 0,0 0 0 0 0,1 0 0 0 0,0 0-1 0 0,0-1 1 0 0,0 0 0 0 0,1 0 0 0 0,0 0 0 0 0,-1 0-1 0 0,1 0 1 0 0,0-1 0 0 0,1 0 0 0 0,-1 0 0 0 0,1-1-1 0 0,-1 1 1 0 0,1-1 0 0 0,0-1 0 0 0,4 2-34 0 0,4 0-64 0 0,-1 0 0 0 0,1-1 1 0 0,0 0-1 0 0,0-1 0 0 0,0-1 1 0 0,0 0-1 0 0,0-1 1 0 0,0-1-1 0 0,6-1 64 0 0,52-23-4048 0 0,-49 16-1859 0 0</inkml:trace>
  <inkml:trace contextRef="#ctx0" brushRef="#br0" timeOffset="2054.467">1160 832 12959 0 0,'-1'1'595'0'0,"-5"5"-361"0"0,-1 1 1 0 0,1 0-1 0 0,1 0 1 0 0,-1 0 0 0 0,1 1-1 0 0,1-1 1 0 0,0 1-1 0 0,0 0 1 0 0,0 1-1 0 0,1-1 1 0 0,0 0-1 0 0,0 1 1 0 0,1 0-1 0 0,0 5-234 0 0,-10 131 3194 0 0,36 58-1575 0 0,-24-201-1604 0 0,0-2-154 0 0,0 0-76 0 0,0 0-10 0 0,0 0-210 0 0,0 0-857 0 0,0 0-364 0 0</inkml:trace>
  <inkml:trace contextRef="#ctx0" brushRef="#br0" timeOffset="2536.545">1404 1143 8287 0 0,'0'0'382'0'0,"0"0"-8"0"0,-2 7 72 0 0,-10 47 7709 0 0,-2 1-4740 0 0,-18 86-1883 0 0,-17-14-1001 0 0,44-118-473 0 0,1-4 33 0 0,3-5 0 0 0,1 0-22 0 0,72-227-997 0 0,-57 188 449 0 0,-9 17 186 0 0,1 0 0 0 0,1 0 0 0 0,2 0 0 0 0,0 1 0 0 0,0 1 0 0 0,2 0 0 0 0,1 0 0 0 0,0 1 0 0 0,2 1 0 0 0,0 0 0 0 0,1 1 0 0 0,0 1 0 0 0,15-11 293 0 0,-28 26 20 0 0,1 0 0 0 0,0 0 0 0 0,-1 0 0 0 0,1 0-1 0 0,-1 1 1 0 0,1 0 0 0 0,0-1 0 0 0,0 1 0 0 0,-1 1 0 0 0,1-1-1 0 0,0 0 1 0 0,-1 1 0 0 0,1 0 0 0 0,-1 0 0 0 0,1 0 0 0 0,0 0-1 0 0,-1 0 1 0 0,0 1 0 0 0,1 0 0 0 0,-1-1 0 0 0,0 1 0 0 0,0 0-1 0 0,0 1 1 0 0,0-1 0 0 0,0 0 0 0 0,-1 1 0 0 0,1 0 0 0 0,-1 0-1 0 0,0 0 1 0 0,1 0 0 0 0,-1 0 0 0 0,0 0 0 0 0,-1 0 0 0 0,1 0-1 0 0,-1 1 1 0 0,1-1 0 0 0,-1 1 0 0 0,0-1 0 0 0,0 1 0 0 0,-1 0-20 0 0,3 7 73 0 0,-2-1 1 0 0,1 1-1 0 0,-1 0 1 0 0,-1 0-1 0 0,0-1 1 0 0,0 1-1 0 0,-1 0 1 0 0,-1 0-1 0 0,0 0 1 0 0,0-1-1 0 0,-1 1 1 0 0,0-1-1 0 0,-1 0 1 0 0,0 0 0 0 0,-1 0-1 0 0,0 0 1 0 0,0-1-1 0 0,-1 0 1 0 0,0 0-1 0 0,-1-1 1 0 0,0 1-1 0 0,0-1 1 0 0,-1-1-1 0 0,0 1 1 0 0,0-1-1 0 0,-1-1 1 0 0,0 0 0 0 0,0 0-1 0 0,0 0 1 0 0,-1-1-1 0 0,0-1 1 0 0,0 0-1 0 0,-1 0-73 0 0,-15-2-2488 0 0,14-3-4412 0 0</inkml:trace>
</inkml:ink>
</file>

<file path=ppt/ink/ink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11-17T15:15:27.221"/>
    </inkml:context>
    <inkml:brush xml:id="br0">
      <inkml:brushProperty name="width" value="0.05" units="cm"/>
      <inkml:brushProperty name="height" value="0.05" units="cm"/>
    </inkml:brush>
  </inkml:definitions>
  <inkml:trace contextRef="#ctx0" brushRef="#br0">1 378 8663 0 0,'0'0'398'0'0,"0"0"-9"0"0,2 2-248 0 0,-1-1-100 0 0,1 0 0 0 0,0 1-1 0 0,-1-1 1 0 0,1 0-1 0 0,0 0 1 0 0,0 0 0 0 0,0 0-1 0 0,-1-1 1 0 0,1 1 0 0 0,0 0-1 0 0,0-1 1 0 0,0 1-1 0 0,0-1 1 0 0,0 0 0 0 0,0 1-1 0 0,1-1 1 0 0,-1 0 0 0 0,0 0-1 0 0,0-1 1 0 0,0 1-1 0 0,0 0 1 0 0,0-1-41 0 0,7 0 552 0 0,-3-1-311 0 0,1 0 0 0 0,-1 0 1 0 0,0-1-1 0 0,-1 0 1 0 0,1 0-1 0 0,0 0 1 0 0,-1 0-1 0 0,0-1 0 0 0,0 0 1 0 0,0 0-1 0 0,0-1 1 0 0,-1 0-1 0 0,1 1 0 0 0,2-6-241 0 0,-2 5 186 0 0,64-95 590 0 0,-68 97-764 0 0,0 1 0 0 0,0-1 0 0 0,0 0 1 0 0,0 0-1 0 0,0 1 0 0 0,-1-1 0 0 0,1 0 0 0 0,-1 0 0 0 0,0 0 1 0 0,0 0-1 0 0,0 0 0 0 0,0 0 0 0 0,0 0 0 0 0,-1 1 1 0 0,1-1-1 0 0,-1 0 0 0 0,0 0 0 0 0,0 0 0 0 0,0 1 0 0 0,0-1 1 0 0,0 0-1 0 0,-1 1 0 0 0,0-2-12 0 0,-9-2 53 0 0,-12 3-53 0 0,16 7 13 0 0,0-1 0 0 0,0 2 0 0 0,1-1 0 0 0,-1 1 0 0 0,1 0 0 0 0,0 0 0 0 0,1 1 0 0 0,-1 0 0 0 0,1 0 0 0 0,0 0 0 0 0,0 1 0 0 0,1-1 0 0 0,0 1-1 0 0,0 0 1 0 0,1 1 0 0 0,0-1 0 0 0,0 0 0 0 0,0 1 0 0 0,1 0 0 0 0,1 0 0 0 0,-1-1 0 0 0,1 1 0 0 0,0 0 0 0 0,1 4-13 0 0,4 60 465 0 0,-2-67-436 0 0,0 1-1 0 0,1-1 1 0 0,0 0 0 0 0,-1 0-1 0 0,2 1 1 0 0,-1-2-1 0 0,0 1 1 0 0,1 0 0 0 0,0-1-1 0 0,0 0 1 0 0,5 4-29 0 0,-4-5-46 0 0,1 0-1 0 0,0-1 1 0 0,-1 1 0 0 0,1-1-1 0 0,0-1 1 0 0,0 1 0 0 0,0-1 0 0 0,1 0-1 0 0,-1 0 1 0 0,0-1 0 0 0,0 0-1 0 0,0 0 1 0 0,1 0 0 0 0,2-1 46 0 0,65-16-2352 0 0,-55 10-2683 0 0</inkml:trace>
  <inkml:trace contextRef="#ctx0" brushRef="#br0" timeOffset="433.527">517 140 9527 0 0,'-2'1'432'0'0,"-15"5"-73"0"0,1 0 0 0 0,0 2-1 0 0,1 0 1 0 0,0 0 0 0 0,0 2 0 0 0,-8 7-359 0 0,18-13 143 0 0,1-1 1 0 0,-1 1-1 0 0,1 1 1 0 0,0-1 0 0 0,1 1-1 0 0,-1-1 1 0 0,1 1 0 0 0,0 0-1 0 0,0 0 1 0 0,0 1-1 0 0,1-1 1 0 0,0 0 0 0 0,0 1-1 0 0,0 0 1 0 0,1-1 0 0 0,0 1-1 0 0,0 0 1 0 0,0 0-1 0 0,1-1 1 0 0,-1 1 0 0 0,2 0-1 0 0,-1 1-143 0 0,1-2 16 0 0,-1-1-1 0 0,2 1 1 0 0,-1-1-1 0 0,0 0 1 0 0,1 0-1 0 0,0 1 1 0 0,0-1-1 0 0,0 0 1 0 0,0 0-1 0 0,1-1 1 0 0,-1 1-1 0 0,1 0 1 0 0,0-1-1 0 0,0 0 1 0 0,0 0-1 0 0,1 0 1 0 0,-1 0-1 0 0,1 0 1 0 0,0 0-1 0 0,0-1 1 0 0,-1 0-1 0 0,2 0 1 0 0,-1 0-1 0 0,0 0 1 0 0,0-1-1 0 0,1 0 1 0 0,-1 1-1 0 0,0-2 1 0 0,1 1-1 0 0,-1 0 1 0 0,1-1-1 0 0,-1 0 1 0 0,1 0-1 0 0,-1 0 1 0 0,1-1-1 0 0,-1 1 1 0 0,3-2-16 0 0,5 1 8 0 0,0 0 0 0 0,0-1 1 0 0,-1 0-1 0 0,1-1 0 0 0,-1 0 1 0 0,0-1-1 0 0,0 0 0 0 0,2-2-8 0 0,-8 4-21 0 0,0 0 0 0 0,0 0 0 0 0,0-1 0 0 0,-1 0 0 0 0,1 0 0 0 0,-1 0 0 0 0,0 0 0 0 0,0-1 0 0 0,0 1 0 0 0,0-1 0 0 0,-1 0 0 0 0,1-1 0 0 0,-1 1 0 0 0,0 0 0 0 0,0-1 0 0 0,1-3 21 0 0,-4 6-128 0 0,0 0-134 0 0,-4-27-753 0 0,3 27 568 0 0,-9-11-1053 0 0,6 13-2747 0 0,5 14 3527 0 0,7 16 1101 0 0,-2-15-221 0 0,0 0 0 0 0,1-1 1 0 0,1-1-1 0 0,0 1 0 0 0,1-1 0 0 0,0 0 1 0 0,1-1-1 0 0,1 0 0 0 0,3 3-160 0 0,-5-6 275 0 0,-1 0 0 0 0,0 1-1 0 0,-1 0 1 0 0,0 0 0 0 0,0 0-1 0 0,-1 1 1 0 0,-1 1 0 0 0,0-1-1 0 0,0 0 1 0 0,-1 1 0 0 0,0 0-1 0 0,0 8-274 0 0,-4-14 144 0 0,0 1 0 0 0,-1-1 0 0 0,0 1-1 0 0,0 0 1 0 0,0-1 0 0 0,-1 0 0 0 0,0 1-1 0 0,0-1 1 0 0,-1 0 0 0 0,0 0-1 0 0,0 0 1 0 0,0 0 0 0 0,-1-1 0 0 0,0 1-1 0 0,0-1 1 0 0,0 0 0 0 0,-1 0 0 0 0,1-1-1 0 0,-1 1 1 0 0,0-1 0 0 0,-2 1-144 0 0,4-2 19 0 0,-1-1 1 0 0,1 1-1 0 0,-1-1 0 0 0,0 1 1 0 0,0-1-1 0 0,0 0 0 0 0,0-1 1 0 0,-1 1-1 0 0,1-1 1 0 0,0 0-1 0 0,-1 0 0 0 0,1 0 1 0 0,-1 0-1 0 0,1-1 0 0 0,-1 0 1 0 0,1 0-1 0 0,-1 0 1 0 0,0-1-20 0 0,-30-9-4486 0 0,21 2-348 0 0</inkml:trace>
  <inkml:trace contextRef="#ctx0" brushRef="#br0" timeOffset="682.808">983 228 6447 0 0,'0'0'298'0'0,"0"0"-10"0"0,1 2-188 0 0,4 35 408 0 0,-10 49 8508 0 0,4-79-9058 0 0,-1 56-84 0 0,2-63-1084 0 0</inkml:trace>
  <inkml:trace contextRef="#ctx0" brushRef="#br0" timeOffset="936.649">933 0 8287 0 0,'0'0'736'0'0,"0"0"-584"0"0,0 0-152 0 0,0 0 0 0 0,0 0 1248 0 0,0 0 224 0 0,0 0 48 0 0,0 0 8 0 0,0 0-1136 0 0,0 0-224 0 0,5 19-40 0 0,0-3-16 0 0,0-3-896 0 0,1 0-176 0 0</inkml:trace>
</inkml:ink>
</file>

<file path=ppt/ink/ink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11-17T15:15:25.335"/>
    </inkml:context>
    <inkml:brush xml:id="br0">
      <inkml:brushProperty name="width" value="0.05" units="cm"/>
      <inkml:brushProperty name="height" value="0.05" units="cm"/>
    </inkml:brush>
  </inkml:definitions>
  <inkml:trace contextRef="#ctx0" brushRef="#br0">0 61 2759 0 0,'0'0'474'0'0,"0"0"947"0"0,0 0 420 0 0,0 0 82 0 0,3-1-148 0 0,40-3 219 0 0,-1-2 0 0 0,0-1 0 0 0,36-13-1994 0 0,-55 14 172 0 0,1 0-1 0 0,0 2 1 0 0,0 1-1 0 0,0 1 0 0 0,0 1 1 0 0,1 1-1 0 0,3 1-171 0 0,0 2 0 0 0,15 6-2821 0 0,-43-9 1394 0 0</inkml:trace>
  <inkml:trace contextRef="#ctx0" brushRef="#br0" timeOffset="265.871">230 78 9871 0 0,'0'0'455'0'0,"0"0"-12"0"0,1 2-157 0 0,33 60 4698 0 0,-17 45-1884 0 0,-27 45-1688 0 0,12-117-2189 0 0,-1-25-4442 0 0,-1-10-1041 0 0</inkml:trace>
  <inkml:trace contextRef="#ctx0" brushRef="#br0" timeOffset="640.233">627 185 10735 0 0,'0'0'496'0'0,"0"0"-13"0"0,0 0-215 0 0,0 0 253 0 0,0 0 147 0 0,0 0 32 0 0,0 0-44 0 0,0 0-200 0 0,-1 2-82 0 0,-74 107 1643 0 0,72-104-1972 0 0,-1 0 1 0 0,1 0-1 0 0,0 0 0 0 0,0 0 1 0 0,0 1-1 0 0,1 0 1 0 0,0-1-1 0 0,0 1 0 0 0,1 0 1 0 0,-1 0-1 0 0,1 0 0 0 0,1 0 1 0 0,-1 0-1 0 0,1 0 1 0 0,0 1-1 0 0,0-1 0 0 0,1 0 1 0 0,-1 0-1 0 0,2 0 0 0 0,-1 0 1 0 0,0 0-1 0 0,1-1 1 0 0,0 1-1 0 0,1 0 0 0 0,-1-1 1 0 0,1 1-1 0 0,0-1 0 0 0,1 0 1 0 0,-1 0-1 0 0,4 4-45 0 0,-4-6 20 0 0,1 0-1 0 0,0-1 1 0 0,0 1-1 0 0,0-1 1 0 0,0 0-1 0 0,0 0 1 0 0,1 0-1 0 0,-1 0 1 0 0,1-1-1 0 0,-1 1 1 0 0,1-1-1 0 0,-1 0 1 0 0,1-1 0 0 0,0 1-1 0 0,0-1 1 0 0,-1 0-1 0 0,1 0 1 0 0,0-1-1 0 0,-1 1 1 0 0,1-1-1 0 0,0 0 1 0 0,-1 0-1 0 0,1 0 1 0 0,-1-1-1 0 0,1 0 1 0 0,-1 0-1 0 0,0 0 1 0 0,4-2-20 0 0,5-5 37 0 0,-1 0-1 0 0,0 0 1 0 0,0-1 0 0 0,-1 0 0 0 0,0-1-1 0 0,0-1 1 0 0,-1 0 0 0 0,-1 0 0 0 0,1-3-37 0 0,-6 10-7 0 0,-1 1 1 0 0,0-2-1 0 0,0 1 1 0 0,-1 0-1 0 0,1 0 1 0 0,-1-1 0 0 0,0 1-1 0 0,0-1 1 0 0,-1 0-1 0 0,0 0 1 0 0,0 1 0 0 0,0-1-1 0 0,-1 0 1 0 0,0 0-1 0 0,0 0 1 0 0,0 0 0 0 0,-1 0-1 0 0,0 0 1 0 0,0 1-1 0 0,-1-1 1 0 0,1 0 0 0 0,-1 1-1 0 0,0-1 1 0 0,-1 1-1 0 0,1 0 1 0 0,-3-4 6 0 0,-30-35-747 0 0,33 43 603 0 0,0-1 0 0 0,0 1 0 0 0,-1 0 0 0 0,1 0-1 0 0,0 0 1 0 0,0 0 0 0 0,-1 0 0 0 0,1 0 0 0 0,-1 0 0 0 0,1 1 0 0 0,-1-1-1 0 0,1 1 1 0 0,-1 0 0 0 0,1 0 0 0 0,-1 0 0 0 0,1 0 0 0 0,-1 0 0 0 0,0 0 144 0 0,1 1-3972 0 0,2-1-1250 0 0</inkml:trace>
</inkml:ink>
</file>

<file path=ppt/ink/ink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11-17T15:15:31.446"/>
    </inkml:context>
    <inkml:brush xml:id="br0">
      <inkml:brushProperty name="width" value="0.05" units="cm"/>
      <inkml:brushProperty name="height" value="0.05" units="cm"/>
    </inkml:brush>
  </inkml:definitions>
  <inkml:trace contextRef="#ctx0" brushRef="#br0">257 74 5983 0 0,'0'0'464'0'0,"0"0"-166"0"0,0 0 438 0 0,0 0 226 0 0,0 0 44 0 0,0 0-30 0 0,0 0-162 0 0,0 0-70 0 0,0 0-9 0 0,2-1-31 0 0,-1 1-617 0 0,1-1 0 0 0,-1 0 1 0 0,0 1-1 0 0,0-1 0 0 0,0 0 0 0 0,0 0 1 0 0,0 1-1 0 0,0-1 0 0 0,0 0 0 0 0,-1 0 0 0 0,1 0 1 0 0,0 0-1 0 0,0 0 0 0 0,-1 0 0 0 0,1-1 1 0 0,0 1-1 0 0,-1 0 0 0 0,1 0 0 0 0,-1 0 1 0 0,0-1-1 0 0,1 1 0 0 0,-1 0 0 0 0,0 0 0 0 0,0-1 1 0 0,0 1-1 0 0,0 0 0 0 0,0-1 0 0 0,0 1 1 0 0,0 0-1 0 0,0 0 0 0 0,0-1 0 0 0,-1 1 1 0 0,1 0-1 0 0,0 0 0 0 0,-1-1 0 0 0,1 1 0 0 0,-1 0 1 0 0,0 0-1 0 0,1 0 0 0 0,-1 0 0 0 0,0 0 1 0 0,0 0-1 0 0,1 0 0 0 0,-1 0 0 0 0,0 0 1 0 0,0 0-1 0 0,0 0 0 0 0,0 1 0 0 0,0-1 0 0 0,0 0 1 0 0,-1 1-1 0 0,1-1-87 0 0,-2-1 65 0 0,0 0 1 0 0,0 0-1 0 0,0 0 1 0 0,0 0-1 0 0,0 1 1 0 0,-1-1-1 0 0,1 1 1 0 0,0 0-1 0 0,-1 0 1 0 0,1 0-1 0 0,-1 0 1 0 0,1 1-1 0 0,-1 0 1 0 0,1-1-1 0 0,-1 1 0 0 0,0 0 1 0 0,1 1-1 0 0,-1-1 1 0 0,1 1-1 0 0,-1-1 1 0 0,1 1-1 0 0,-1 0 1 0 0,1 1-1 0 0,0-1 1 0 0,-1 0-1 0 0,1 1 1 0 0,0 0-1 0 0,-1 0-65 0 0,-9 6 66 0 0,1 1 0 0 0,0 1-1 0 0,0 0 1 0 0,1 0 0 0 0,0 1-1 0 0,0 1 1 0 0,2 0 0 0 0,-1 0 0 0 0,2 1-1 0 0,-1 0 1 0 0,2 0 0 0 0,0 1-1 0 0,0 0 1 0 0,2 0 0 0 0,-1 1-1 0 0,2 0 1 0 0,0 0 0 0 0,1 1-66 0 0,2-11 25 0 0,1 0-1 0 0,0-1 1 0 0,1 1 0 0 0,-1-1-1 0 0,1 1 1 0 0,0 0 0 0 0,0-1 0 0 0,0 1-1 0 0,1-1 1 0 0,-1 0 0 0 0,1 1 0 0 0,0-1-1 0 0,1 0 1 0 0,-1 0 0 0 0,1 0-1 0 0,-1-1 1 0 0,1 1 0 0 0,0-1 0 0 0,1 1-1 0 0,-1-1 1 0 0,0 0 0 0 0,1 0-1 0 0,0 0 1 0 0,0-1 0 0 0,0 1 0 0 0,0-1-1 0 0,0 0 1 0 0,0 0 0 0 0,1-1 0 0 0,-1 1-1 0 0,0-1 1 0 0,1 0 0 0 0,0 0-1 0 0,-1 0 1 0 0,3 0-25 0 0,3-1 56 0 0,-1 0 0 0 0,1-1-1 0 0,0 0 1 0 0,-1-1 0 0 0,1 0-1 0 0,-1 0 1 0 0,1-1 0 0 0,-1 0 0 0 0,0 0-1 0 0,0-1 1 0 0,-1 0 0 0 0,1-1 0 0 0,-1 0-1 0 0,0-1 1 0 0,0 1 0 0 0,0-1-1 0 0,-1-1 1 0 0,0 0 0 0 0,0 0-56 0 0,-3 2 11 0 0,0 0 1 0 0,0-1-1 0 0,-1 0 0 0 0,1 1 1 0 0,-1-1-1 0 0,-1 0 0 0 0,1-1 1 0 0,-1 1-1 0 0,0 0 1 0 0,0-1-1 0 0,-1 1 0 0 0,0-1 1 0 0,0 1-1 0 0,-1-1 0 0 0,0-5-11 0 0,-1-1 11 0 0,-14-21-23 0 0,14 32-52 0 0,0 4-28 0 0,-16 33-96 0 0,17-28 172 0 0,-1 2 9 0 0,0 0-1 0 0,1 0 1 0 0,0 0 0 0 0,0-1-1 0 0,1 1 1 0 0,1 0 0 0 0,-1 0-1 0 0,1-1 1 0 0,1 1 0 0 0,0-1-1 0 0,0 0 1 0 0,0 0 0 0 0,1 0-1 0 0,0 0 1 0 0,1 0 0 0 0,0-1-1 0 0,0 0 1 0 0,5 6 7 0 0,3-3 0 0 0,19 6 11 0 0,-18-11 42 0 0,2-3 15 0 0,-9-3-43 0 0,0-1 0 0 0,1 1 0 0 0,-1-1-1 0 0,0-1 1 0 0,-1 1 0 0 0,1-1 0 0 0,0 0 0 0 0,-1-1-1 0 0,1 0 1 0 0,-1 0 0 0 0,0 0 0 0 0,-1 0 0 0 0,1-1 0 0 0,-1 0-1 0 0,0 0 1 0 0,0-1 0 0 0,0 0 0 0 0,0-1-25 0 0,57-96 128 0 0,-49 73-91 0 0,-8 19-50 0 0,0-1 1 0 0,1 1-1 0 0,-1 0 1 0 0,2 1-1 0 0,0-1 1 0 0,0 1-1 0 0,6-5 13 0 0,-12 14-12 0 0,1 1-1 0 0,-1-1 1 0 0,1 0 0 0 0,-1 1-1 0 0,1 0 1 0 0,-1-1 0 0 0,1 1-1 0 0,-1 0 1 0 0,1 0 0 0 0,-1 0-1 0 0,1 0 1 0 0,0 0 0 0 0,-1 0-1 0 0,1 0 1 0 0,-1 0 0 0 0,1 1-1 0 0,-1-1 1 0 0,1 1 0 0 0,-1-1-1 0 0,1 1 1 0 0,-1-1 0 0 0,1 1-1 0 0,-1 0 1 0 0,0 0 0 0 0,1 0-1 0 0,-1 0 1 0 0,1 1 12 0 0,2 2-9 0 0,1 1 1 0 0,-2-1 0 0 0,1 1-1 0 0,0 0 1 0 0,-1 1-1 0 0,0-1 1 0 0,0 1 0 0 0,-1-1-1 0 0,1 1 1 0 0,-1 0-1 0 0,0 0 1 0 0,0 5 8 0 0,1-1-35 0 0,11 69 24 0 0,-18 2 176 0 0,3-79-98 0 0,1-2-3 0 0,0 0 0 0 0,0 0 5 0 0,0 0 22 0 0,0 0 0 0 0,9-11-6 0 0,68-112-201 0 0,-69 110-15 0 0,1 1-1 0 0,1 0 1 0 0,0 0 0 0 0,1 1-1 0 0,0 1 1 0 0,0 0-1 0 0,2 0 1 0 0,-1 1 0 0 0,1 0-1 0 0,0 1 1 0 0,0 1 0 0 0,1 0-1 0 0,11-3 132 0 0,-23 9-7 0 0,0 0-8 0 0,-1 0 1 0 0,1 0 0 0 0,-1 0 0 0 0,1 0-1 0 0,-1 0 1 0 0,1 1 0 0 0,0-1 0 0 0,-1 1-1 0 0,1-1 1 0 0,0 1 0 0 0,0 0 0 0 0,-1-1 0 0 0,1 1-1 0 0,0 0 1 0 0,0 0 0 0 0,-1 0 0 0 0,1 1-1 0 0,0-1 1 0 0,0 0 0 0 0,-1 1 0 0 0,1-1-1 0 0,0 1 1 0 0,-1-1 0 0 0,1 1 0 0 0,-1 0-1 0 0,1 0 1 0 0,0 0 14 0 0,4 7-18 0 0,0 0-1 0 0,-1 1 1 0 0,0 0-1 0 0,0 0 0 0 0,-1 0 1 0 0,0 0-1 0 0,-1 1 1 0 0,0-1-1 0 0,-1 1 1 0 0,0 0-1 0 0,0 0 1 0 0,-1 0-1 0 0,0 0 1 0 0,-1 0-1 0 0,0 0 1 0 0,-1 6 18 0 0,1-15 0 0 0,4 40 11 0 0,7 7-167 0 0,-11-46 29 0 0,2 0-163 0 0,10 5-1962 0 0,2-4 914 0 0</inkml:trace>
</inkml:ink>
</file>

<file path=ppt/ink/ink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11-17T15:15:31.866"/>
    </inkml:context>
    <inkml:brush xml:id="br0">
      <inkml:brushProperty name="width" value="0.05" units="cm"/>
      <inkml:brushProperty name="height" value="0.05" units="cm"/>
    </inkml:brush>
  </inkml:definitions>
  <inkml:trace contextRef="#ctx0" brushRef="#br0">281 0 10911 0 0,'0'0'498'0'0,"1"3"-9"0"0,18 65 2015 0 0,-3 2-1 0 0,4 50-2503 0 0,7 33 2753 0 0,-3-6-660 0 0,-24-145-1987 0 0,0-2 4 0 0,0 0 2 0 0,0 0 0 0 0,-19-40 272 0 0,11 30-451 0 0,1 0 0 0 0,-1 0 0 0 0,-1 1 0 0 0,0 0 0 0 0,0 1 0 0 0,0-1 0 0 0,-1 2 0 0 0,-11-7 67 0 0,18 11-33 0 0,-1 1 0 0 0,1-1-1 0 0,-1 1 1 0 0,1 0 0 0 0,-1 0-1 0 0,0 0 1 0 0,0 0 0 0 0,0 1-1 0 0,0-1 1 0 0,0 1 0 0 0,-1 0-1 0 0,1 1 1 0 0,0-1 0 0 0,0 1-1 0 0,-1-1 1 0 0,1 1 0 0 0,0 1-1 0 0,-1-1 1 0 0,1 1 0 0 0,0-1-1 0 0,0 1 1 0 0,-1 0 0 0 0,1 1-1 0 0,-1-1 34 0 0,-6 4 0 0 0,-1 1 0 0 0,1-1-1 0 0,0 2 1 0 0,0 0 0 0 0,0 0 0 0 0,1 1-1 0 0,1 0 1 0 0,-1 0 0 0 0,1 1 0 0 0,0 1-1 0 0,1-1 1 0 0,0 1 0 0 0,1 1-1 0 0,0 0 1 0 0,1 0 0 0 0,0 0 0 0 0,1 0-1 0 0,0 1 1 0 0,0 0 0 0 0,-1 7 0 0 0,8-14 27 0 0,-1-1 1 0 0,0 1-1 0 0,1 0 1 0 0,0-1-1 0 0,0 1 1 0 0,1-1-1 0 0,-1 0 1 0 0,1 0-1 0 0,0 0 1 0 0,0 0-1 0 0,0 0 1 0 0,0-1-1 0 0,1 1 1 0 0,-1-1-1 0 0,1 0 1 0 0,0 0-1 0 0,0 0 1 0 0,0-1-1 0 0,0 1 1 0 0,1-1-1 0 0,-1 0 1 0 0,1 0-1 0 0,-1-1 1 0 0,1 1-1 0 0,0-1 1 0 0,5 1-29 0 0,11 5 3 0 0,1-1 0 0 0,1 0 0 0 0,-1-2 0 0 0,1-1 0 0 0,0 0-1 0 0,5-2-1 0 0,42-2-6361 0 0,-44-2-342 0 0</inkml:trace>
</inkml:ink>
</file>

<file path=ppt/ink/ink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11-17T15:15:34.008"/>
    </inkml:context>
    <inkml:brush xml:id="br0">
      <inkml:brushProperty name="width" value="0.05" units="cm"/>
      <inkml:brushProperty name="height" value="0.05" units="cm"/>
    </inkml:brush>
  </inkml:definitions>
  <inkml:trace contextRef="#ctx0" brushRef="#br0">39 0 11487 0 0,'0'0'528'0'0,"-1"3"-16"0"0,-27 103 1882 0 0,19-45-76 0 0,9-58-2159 0 0,0-3-79 0 0,0 0-15 0 0,0 0-43 0 0,0 0-180 0 0,0 0-76 0 0,0 0-20 0 0,0 0-2 0 0</inkml:trace>
</inkml:ink>
</file>

<file path=ppt/ink/ink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11-17T15:15:34.193"/>
    </inkml:context>
    <inkml:brush xml:id="br0">
      <inkml:brushProperty name="width" value="0.05" units="cm"/>
      <inkml:brushProperty name="height" value="0.05" units="cm"/>
    </inkml:brush>
  </inkml:definitions>
  <inkml:trace contextRef="#ctx0" brushRef="#br0">0 1 11519 0 0,'0'0'1024'0'0,"0"0"-824"0"0,0 0-200 0 0,0 0 0 0 0,0 0 384 0 0,0 0 40 0 0,0 0 8 0 0,0 0 0 0 0,0 0-432 0 0,0 14-80 0 0,0-14-16 0 0,4 13-5616 0 0</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F320EE30-35C4-404E-B5FC-D58555F22F2C}" type="datetimeFigureOut">
              <a:rPr lang="en-US" smtClean="0"/>
              <a:t>11/17/2020</a:t>
            </a:fld>
            <a:endParaRPr lang="en-US" dirty="0"/>
          </a:p>
        </p:txBody>
      </p:sp>
      <p:sp>
        <p:nvSpPr>
          <p:cNvPr id="4" name="Slide Image Placeholder 3"/>
          <p:cNvSpPr>
            <a:spLocks noGrp="1" noRot="1" noChangeAspect="1"/>
          </p:cNvSpPr>
          <p:nvPr>
            <p:ph type="sldImg" idx="2"/>
          </p:nvPr>
        </p:nvSpPr>
        <p:spPr>
          <a:xfrm>
            <a:off x="1414463" y="1162050"/>
            <a:ext cx="4181475" cy="3136900"/>
          </a:xfrm>
          <a:prstGeom prst="rect">
            <a:avLst/>
          </a:prstGeom>
          <a:noFill/>
          <a:ln w="12700">
            <a:solidFill>
              <a:prstClr val="black"/>
            </a:solidFill>
          </a:ln>
        </p:spPr>
        <p:txBody>
          <a:bodyPr vert="horz" lIns="93177" tIns="46589" rIns="93177" bIns="46589" rtlCol="0" anchor="ctr"/>
          <a:lstStyle/>
          <a:p>
            <a:endParaRPr lang="en-US" dirty="0"/>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EA10F8B9-74DC-1C4C-A631-1BC36485E16F}" type="slidenum">
              <a:rPr lang="en-US" smtClean="0"/>
              <a:t>‹#›</a:t>
            </a:fld>
            <a:endParaRPr lang="en-US" dirty="0"/>
          </a:p>
        </p:txBody>
      </p:sp>
    </p:spTree>
    <p:extLst>
      <p:ext uri="{BB962C8B-B14F-4D97-AF65-F5344CB8AC3E}">
        <p14:creationId xmlns:p14="http://schemas.microsoft.com/office/powerpoint/2010/main" val="192124644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D492B36E-B146-4D50-B03E-95F1D2A36B2C}" type="slidenum">
              <a:rPr lang="en-US" smtClean="0"/>
              <a:pPr>
                <a:defRPr/>
              </a:pPr>
              <a:t>11</a:t>
            </a:fld>
            <a:endParaRPr lang="en-US" dirty="0"/>
          </a:p>
        </p:txBody>
      </p:sp>
    </p:spTree>
    <p:extLst>
      <p:ext uri="{BB962C8B-B14F-4D97-AF65-F5344CB8AC3E}">
        <p14:creationId xmlns:p14="http://schemas.microsoft.com/office/powerpoint/2010/main" val="34505216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A10F8B9-74DC-1C4C-A631-1BC36485E16F}" type="slidenum">
              <a:rPr lang="en-US" smtClean="0"/>
              <a:t>13</a:t>
            </a:fld>
            <a:endParaRPr lang="en-US" dirty="0"/>
          </a:p>
        </p:txBody>
      </p:sp>
    </p:spTree>
    <p:extLst>
      <p:ext uri="{BB962C8B-B14F-4D97-AF65-F5344CB8AC3E}">
        <p14:creationId xmlns:p14="http://schemas.microsoft.com/office/powerpoint/2010/main" val="88619241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A10F8B9-74DC-1C4C-A631-1BC36485E16F}" type="slidenum">
              <a:rPr lang="en-US" smtClean="0"/>
              <a:t>14</a:t>
            </a:fld>
            <a:endParaRPr lang="en-US" dirty="0"/>
          </a:p>
        </p:txBody>
      </p:sp>
    </p:spTree>
    <p:extLst>
      <p:ext uri="{BB962C8B-B14F-4D97-AF65-F5344CB8AC3E}">
        <p14:creationId xmlns:p14="http://schemas.microsoft.com/office/powerpoint/2010/main" val="357721275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A10F8B9-74DC-1C4C-A631-1BC36485E16F}" type="slidenum">
              <a:rPr lang="en-US" smtClean="0"/>
              <a:t>15</a:t>
            </a:fld>
            <a:endParaRPr lang="en-US" dirty="0"/>
          </a:p>
        </p:txBody>
      </p:sp>
    </p:spTree>
    <p:extLst>
      <p:ext uri="{BB962C8B-B14F-4D97-AF65-F5344CB8AC3E}">
        <p14:creationId xmlns:p14="http://schemas.microsoft.com/office/powerpoint/2010/main" val="164906427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BEA8C17-E677-48D5-879B-E509705083D6}" type="slidenum">
              <a:rPr lang="en-US" smtClean="0"/>
              <a:pPr/>
              <a:t>16</a:t>
            </a:fld>
            <a:endParaRPr lang="en-US" dirty="0"/>
          </a:p>
        </p:txBody>
      </p:sp>
    </p:spTree>
    <p:extLst>
      <p:ext uri="{BB962C8B-B14F-4D97-AF65-F5344CB8AC3E}">
        <p14:creationId xmlns:p14="http://schemas.microsoft.com/office/powerpoint/2010/main" val="341319177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8" Type="http://schemas.openxmlformats.org/officeDocument/2006/relationships/tags" Target="../tags/tag8.xml"/><Relationship Id="rId13" Type="http://schemas.openxmlformats.org/officeDocument/2006/relationships/tags" Target="../tags/tag13.xml"/><Relationship Id="rId3" Type="http://schemas.openxmlformats.org/officeDocument/2006/relationships/tags" Target="../tags/tag3.xml"/><Relationship Id="rId7" Type="http://schemas.openxmlformats.org/officeDocument/2006/relationships/tags" Target="../tags/tag7.xml"/><Relationship Id="rId12" Type="http://schemas.openxmlformats.org/officeDocument/2006/relationships/tags" Target="../tags/tag12.xml"/><Relationship Id="rId2" Type="http://schemas.openxmlformats.org/officeDocument/2006/relationships/tags" Target="../tags/tag2.xml"/><Relationship Id="rId1" Type="http://schemas.openxmlformats.org/officeDocument/2006/relationships/tags" Target="../tags/tag1.xml"/><Relationship Id="rId6" Type="http://schemas.openxmlformats.org/officeDocument/2006/relationships/tags" Target="../tags/tag6.xml"/><Relationship Id="rId11" Type="http://schemas.openxmlformats.org/officeDocument/2006/relationships/tags" Target="../tags/tag11.xml"/><Relationship Id="rId5" Type="http://schemas.openxmlformats.org/officeDocument/2006/relationships/tags" Target="../tags/tag5.xml"/><Relationship Id="rId15" Type="http://schemas.openxmlformats.org/officeDocument/2006/relationships/image" Target="../media/image5.png"/><Relationship Id="rId10" Type="http://schemas.openxmlformats.org/officeDocument/2006/relationships/tags" Target="../tags/tag10.xml"/><Relationship Id="rId4" Type="http://schemas.openxmlformats.org/officeDocument/2006/relationships/tags" Target="../tags/tag4.xml"/><Relationship Id="rId9" Type="http://schemas.openxmlformats.org/officeDocument/2006/relationships/tags" Target="../tags/tag9.xml"/><Relationship Id="rId14"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userDrawn="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bwMode="black">
          <a:xfrm>
            <a:off x="167640" y="2304288"/>
            <a:ext cx="8808720" cy="1685172"/>
          </a:xfrm>
        </p:spPr>
        <p:txBody>
          <a:bodyPr vert="horz" lIns="0" tIns="0" rIns="0" bIns="0" rtlCol="0" anchor="t" anchorCtr="0">
            <a:noAutofit/>
          </a:bodyPr>
          <a:lstStyle>
            <a:lvl1pPr algn="ctr">
              <a:defRPr lang="en-US" sz="4400" cap="none" dirty="0">
                <a:solidFill>
                  <a:schemeClr val="tx1"/>
                </a:solidFill>
              </a:defRPr>
            </a:lvl1pPr>
          </a:lstStyle>
          <a:p>
            <a:pPr lvl="0"/>
            <a:r>
              <a:rPr lang="en-US"/>
              <a:t>Click to edit Master title style</a:t>
            </a:r>
            <a:endParaRPr lang="en-US" dirty="0"/>
          </a:p>
        </p:txBody>
      </p:sp>
      <p:sp>
        <p:nvSpPr>
          <p:cNvPr id="10" name="Content Placeholder 10"/>
          <p:cNvSpPr>
            <a:spLocks noGrp="1"/>
          </p:cNvSpPr>
          <p:nvPr>
            <p:ph sz="quarter" idx="10" hasCustomPrompt="1"/>
          </p:nvPr>
        </p:nvSpPr>
        <p:spPr bwMode="black">
          <a:xfrm>
            <a:off x="1814408" y="4114800"/>
            <a:ext cx="5515185" cy="861568"/>
          </a:xfrm>
          <a:prstGeom prst="rect">
            <a:avLst/>
          </a:prstGeom>
        </p:spPr>
        <p:txBody>
          <a:bodyPr bIns="0"/>
          <a:lstStyle>
            <a:lvl1pPr marL="0" indent="0" algn="ctr">
              <a:buNone/>
              <a:defRPr sz="1600" b="0" baseline="0">
                <a:solidFill>
                  <a:schemeClr val="tx1"/>
                </a:solidFill>
                <a:latin typeface="Calibri"/>
                <a:cs typeface="Calibri"/>
              </a:defRPr>
            </a:lvl1pPr>
            <a:lvl2pPr marL="228600" indent="0">
              <a:buNone/>
              <a:defRPr sz="1400" b="0">
                <a:solidFill>
                  <a:schemeClr val="bg1"/>
                </a:solidFill>
              </a:defRPr>
            </a:lvl2pPr>
            <a:lvl3pPr marL="460375" indent="0">
              <a:buNone/>
              <a:defRPr sz="1400" b="0">
                <a:solidFill>
                  <a:schemeClr val="bg1"/>
                </a:solidFill>
              </a:defRPr>
            </a:lvl3pPr>
            <a:lvl4pPr marL="687388" indent="0">
              <a:buNone/>
              <a:defRPr sz="1400" b="0">
                <a:solidFill>
                  <a:schemeClr val="bg1"/>
                </a:solidFill>
              </a:defRPr>
            </a:lvl4pPr>
            <a:lvl5pPr marL="914400" indent="0">
              <a:buNone/>
              <a:defRPr sz="1400" b="0">
                <a:solidFill>
                  <a:schemeClr val="bg1"/>
                </a:solidFill>
              </a:defRPr>
            </a:lvl5pPr>
          </a:lstStyle>
          <a:p>
            <a:pPr lvl="0"/>
            <a:r>
              <a:rPr lang="en-US" dirty="0"/>
              <a:t>Presenter name </a:t>
            </a:r>
            <a:br>
              <a:rPr lang="en-US" dirty="0"/>
            </a:br>
            <a:r>
              <a:rPr lang="en-US" dirty="0"/>
              <a:t>and Date</a:t>
            </a:r>
          </a:p>
        </p:txBody>
      </p:sp>
      <p:sp>
        <p:nvSpPr>
          <p:cNvPr id="8" name="Text Placeholder 3">
            <a:extLst>
              <a:ext uri="{FF2B5EF4-FFF2-40B4-BE49-F238E27FC236}">
                <a16:creationId xmlns:a16="http://schemas.microsoft.com/office/drawing/2014/main" id="{CEEA9441-0A5B-7849-97CB-6290428F367A}"/>
              </a:ext>
            </a:extLst>
          </p:cNvPr>
          <p:cNvSpPr>
            <a:spLocks noGrp="1"/>
          </p:cNvSpPr>
          <p:nvPr>
            <p:ph type="body" sz="half" idx="2" hasCustomPrompt="1"/>
          </p:nvPr>
        </p:nvSpPr>
        <p:spPr>
          <a:xfrm>
            <a:off x="2286000" y="1737360"/>
            <a:ext cx="4572000" cy="274320"/>
          </a:xfrm>
        </p:spPr>
        <p:txBody>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LEAD-IN LINE</a:t>
            </a:r>
          </a:p>
        </p:txBody>
      </p:sp>
      <p:pic>
        <p:nvPicPr>
          <p:cNvPr id="7" name="Picture 6">
            <a:extLst>
              <a:ext uri="{FF2B5EF4-FFF2-40B4-BE49-F238E27FC236}">
                <a16:creationId xmlns:a16="http://schemas.microsoft.com/office/drawing/2014/main" id="{B5AF45AF-3A2F-1F47-800B-91893A1FCC6E}"/>
              </a:ext>
            </a:extLst>
          </p:cNvPr>
          <p:cNvPicPr>
            <a:picLocks noChangeAspect="1"/>
          </p:cNvPicPr>
          <p:nvPr userDrawn="1"/>
        </p:nvPicPr>
        <p:blipFill>
          <a:blip r:embed="rId2"/>
          <a:stretch>
            <a:fillRect/>
          </a:stretch>
        </p:blipFill>
        <p:spPr>
          <a:xfrm>
            <a:off x="3134634" y="6122798"/>
            <a:ext cx="2871216" cy="346728"/>
          </a:xfrm>
          <a:prstGeom prst="rect">
            <a:avLst/>
          </a:prstGeom>
        </p:spPr>
      </p:pic>
    </p:spTree>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Content with Caption">
    <p:spTree>
      <p:nvGrpSpPr>
        <p:cNvPr id="1" name=""/>
        <p:cNvGrpSpPr/>
        <p:nvPr/>
      </p:nvGrpSpPr>
      <p:grpSpPr>
        <a:xfrm>
          <a:off x="0" y="0"/>
          <a:ext cx="0" cy="0"/>
          <a:chOff x="0" y="0"/>
          <a:chExt cx="0" cy="0"/>
        </a:xfrm>
      </p:grpSpPr>
      <p:sp>
        <p:nvSpPr>
          <p:cNvPr id="4" name="Content Placeholder 3"/>
          <p:cNvSpPr>
            <a:spLocks noGrp="1"/>
          </p:cNvSpPr>
          <p:nvPr>
            <p:ph sz="quarter" idx="13"/>
          </p:nvPr>
        </p:nvSpPr>
        <p:spPr>
          <a:xfrm>
            <a:off x="3237142" y="1179575"/>
            <a:ext cx="5603139" cy="4946587"/>
          </a:xfrm>
        </p:spPr>
        <p:txBody>
          <a:bodyPr/>
          <a:lstStyle>
            <a:lvl1pPr>
              <a:defRPr sz="1600"/>
            </a:lvl1pPr>
            <a:lvl2pPr>
              <a:defRPr sz="1600"/>
            </a:lvl2pPr>
            <a:lvl3pPr>
              <a:defRPr sz="1600"/>
            </a:lvl3pPr>
            <a:lvl4pPr>
              <a:defRPr sz="1600"/>
            </a:lvl4pPr>
            <a:lvl5pPr>
              <a:defRPr sz="16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4" name="Text Placeholder 13"/>
          <p:cNvSpPr>
            <a:spLocks noGrp="1"/>
          </p:cNvSpPr>
          <p:nvPr>
            <p:ph type="body" sz="quarter" idx="14" hasCustomPrompt="1"/>
          </p:nvPr>
        </p:nvSpPr>
        <p:spPr>
          <a:xfrm>
            <a:off x="303719" y="1179576"/>
            <a:ext cx="2650670" cy="4946587"/>
          </a:xfrm>
        </p:spPr>
        <p:txBody>
          <a:bodyPr/>
          <a:lstStyle>
            <a:lvl1pPr marL="0" indent="0">
              <a:buNone/>
              <a:defRPr sz="1600" b="1">
                <a:solidFill>
                  <a:schemeClr val="tx1"/>
                </a:solidFill>
              </a:defRPr>
            </a:lvl1pPr>
          </a:lstStyle>
          <a:p>
            <a:pPr lvl="0"/>
            <a:r>
              <a:rPr lang="en-US" dirty="0"/>
              <a:t>Click to edit master style</a:t>
            </a:r>
          </a:p>
        </p:txBody>
      </p:sp>
      <p:sp>
        <p:nvSpPr>
          <p:cNvPr id="3" name="Title 2"/>
          <p:cNvSpPr>
            <a:spLocks noGrp="1"/>
          </p:cNvSpPr>
          <p:nvPr>
            <p:ph type="title"/>
          </p:nvPr>
        </p:nvSpPr>
        <p:spPr>
          <a:xfrm>
            <a:off x="303719" y="210457"/>
            <a:ext cx="8536562" cy="710194"/>
          </a:xfrm>
        </p:spPr>
        <p:txBody>
          <a:bodyPr/>
          <a:lstStyle/>
          <a:p>
            <a:r>
              <a:rPr lang="en-US"/>
              <a:t>Click to edit Master title style</a:t>
            </a:r>
          </a:p>
        </p:txBody>
      </p:sp>
      <p:sp>
        <p:nvSpPr>
          <p:cNvPr id="2" name="Date Placeholder 1"/>
          <p:cNvSpPr>
            <a:spLocks noGrp="1"/>
          </p:cNvSpPr>
          <p:nvPr>
            <p:ph type="dt" sz="half" idx="15"/>
          </p:nvPr>
        </p:nvSpPr>
        <p:spPr/>
        <p:txBody>
          <a:bodyPr/>
          <a:lstStyle/>
          <a:p>
            <a:fld id="{DFF968BA-2EDE-774D-A01C-8D44A01A0BB2}" type="datetime3">
              <a:rPr lang="en-US" smtClean="0"/>
              <a:t>17 November 2020</a:t>
            </a:fld>
            <a:endParaRPr lang="en-US" dirty="0"/>
          </a:p>
        </p:txBody>
      </p:sp>
      <p:sp>
        <p:nvSpPr>
          <p:cNvPr id="6" name="Slide Number Placeholder 5"/>
          <p:cNvSpPr>
            <a:spLocks noGrp="1"/>
          </p:cNvSpPr>
          <p:nvPr>
            <p:ph type="sldNum" sz="quarter" idx="17"/>
          </p:nvPr>
        </p:nvSpPr>
        <p:spPr/>
        <p:txBody>
          <a:bodyPr/>
          <a:lstStyle/>
          <a:p>
            <a:fld id="{523A240F-EAFE-E84F-B44C-6D7A08E0E409}" type="slidenum">
              <a:rPr lang="en-US" smtClean="0"/>
              <a:t>‹#›</a:t>
            </a:fld>
            <a:endParaRPr lang="en-US" dirty="0"/>
          </a:p>
        </p:txBody>
      </p:sp>
    </p:spTree>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14" name="Text Placeholder 13"/>
          <p:cNvSpPr>
            <a:spLocks noGrp="1"/>
          </p:cNvSpPr>
          <p:nvPr>
            <p:ph type="body" sz="quarter" idx="14" hasCustomPrompt="1"/>
          </p:nvPr>
        </p:nvSpPr>
        <p:spPr>
          <a:xfrm>
            <a:off x="303719" y="1179576"/>
            <a:ext cx="2657475" cy="4956175"/>
          </a:xfrm>
        </p:spPr>
        <p:txBody>
          <a:bodyPr/>
          <a:lstStyle>
            <a:lvl1pPr marL="0" indent="0">
              <a:buNone/>
              <a:defRPr sz="1600" b="1">
                <a:solidFill>
                  <a:schemeClr val="tx1"/>
                </a:solidFill>
              </a:defRPr>
            </a:lvl1pPr>
          </a:lstStyle>
          <a:p>
            <a:pPr lvl="0"/>
            <a:r>
              <a:rPr lang="en-US" dirty="0"/>
              <a:t>Click to edit master style</a:t>
            </a:r>
          </a:p>
        </p:txBody>
      </p:sp>
      <p:sp>
        <p:nvSpPr>
          <p:cNvPr id="6" name="Picture Placeholder 5"/>
          <p:cNvSpPr>
            <a:spLocks noGrp="1"/>
          </p:cNvSpPr>
          <p:nvPr>
            <p:ph type="pic" sz="quarter" idx="15"/>
          </p:nvPr>
        </p:nvSpPr>
        <p:spPr>
          <a:xfrm>
            <a:off x="3238653" y="1179576"/>
            <a:ext cx="5601628" cy="4956174"/>
          </a:xfrm>
          <a:noFill/>
        </p:spPr>
        <p:txBody>
          <a:bodyPr/>
          <a:lstStyle>
            <a:lvl1pPr marL="0" indent="0">
              <a:buNone/>
              <a:defRPr sz="1600"/>
            </a:lvl1pPr>
          </a:lstStyle>
          <a:p>
            <a:r>
              <a:rPr lang="en-US" dirty="0"/>
              <a:t>Click icon to add picture</a:t>
            </a:r>
          </a:p>
        </p:txBody>
      </p:sp>
      <p:sp>
        <p:nvSpPr>
          <p:cNvPr id="2" name="Title 1"/>
          <p:cNvSpPr>
            <a:spLocks noGrp="1"/>
          </p:cNvSpPr>
          <p:nvPr>
            <p:ph type="title"/>
          </p:nvPr>
        </p:nvSpPr>
        <p:spPr>
          <a:xfrm>
            <a:off x="303719" y="210457"/>
            <a:ext cx="8536562" cy="710194"/>
          </a:xfrm>
        </p:spPr>
        <p:txBody>
          <a:bodyPr/>
          <a:lstStyle/>
          <a:p>
            <a:r>
              <a:rPr lang="en-US"/>
              <a:t>Click to edit Master title style</a:t>
            </a:r>
          </a:p>
        </p:txBody>
      </p:sp>
      <p:sp>
        <p:nvSpPr>
          <p:cNvPr id="3" name="Date Placeholder 2"/>
          <p:cNvSpPr>
            <a:spLocks noGrp="1"/>
          </p:cNvSpPr>
          <p:nvPr>
            <p:ph type="dt" sz="half" idx="16"/>
          </p:nvPr>
        </p:nvSpPr>
        <p:spPr/>
        <p:txBody>
          <a:bodyPr/>
          <a:lstStyle/>
          <a:p>
            <a:fld id="{A025D7CE-63FC-4149-8276-A907C2208803}" type="datetime3">
              <a:rPr lang="en-US" smtClean="0"/>
              <a:t>17 November 2020</a:t>
            </a:fld>
            <a:endParaRPr lang="en-US" dirty="0"/>
          </a:p>
        </p:txBody>
      </p:sp>
      <p:sp>
        <p:nvSpPr>
          <p:cNvPr id="5" name="Slide Number Placeholder 4"/>
          <p:cNvSpPr>
            <a:spLocks noGrp="1"/>
          </p:cNvSpPr>
          <p:nvPr>
            <p:ph type="sldNum" sz="quarter" idx="18"/>
          </p:nvPr>
        </p:nvSpPr>
        <p:spPr/>
        <p:txBody>
          <a:bodyPr/>
          <a:lstStyle/>
          <a:p>
            <a:fld id="{523A240F-EAFE-E84F-B44C-6D7A08E0E409}" type="slidenum">
              <a:rPr lang="en-US" smtClean="0"/>
              <a:t>‹#›</a:t>
            </a:fld>
            <a:endParaRPr lang="en-US" dirty="0"/>
          </a:p>
        </p:txBody>
      </p:sp>
    </p:spTree>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Title Slide BofA">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616" cy="5729638"/>
          </a:xfrm>
          <a:prstGeom prst="rect">
            <a:avLst/>
          </a:prstGeom>
        </p:spPr>
      </p:pic>
      <p:sp>
        <p:nvSpPr>
          <p:cNvPr id="2" name="Title 1"/>
          <p:cNvSpPr>
            <a:spLocks noGrp="1"/>
          </p:cNvSpPr>
          <p:nvPr>
            <p:ph type="ctrTitle"/>
          </p:nvPr>
        </p:nvSpPr>
        <p:spPr bwMode="blackGray">
          <a:xfrm>
            <a:off x="799119" y="2302934"/>
            <a:ext cx="7545765" cy="1645920"/>
          </a:xfrm>
        </p:spPr>
        <p:txBody>
          <a:bodyPr tIns="0" bIns="0" anchor="ctr" anchorCtr="0">
            <a:noAutofit/>
          </a:bodyPr>
          <a:lstStyle>
            <a:lvl1pPr algn="ctr">
              <a:defRPr sz="4106" b="0" cap="none" baseline="0">
                <a:solidFill>
                  <a:schemeClr val="bg1"/>
                </a:solidFill>
                <a:latin typeface="Calibri Light" panose="020F0302020204030204" pitchFamily="34" charset="0"/>
                <a:cs typeface="Calibri Light" panose="020F0302020204030204" pitchFamily="34" charset="0"/>
              </a:defRPr>
            </a:lvl1pPr>
          </a:lstStyle>
          <a:p>
            <a:r>
              <a:rPr lang="en-US" dirty="0"/>
              <a:t>Click to edit Master title style</a:t>
            </a:r>
          </a:p>
        </p:txBody>
      </p:sp>
      <p:sp>
        <p:nvSpPr>
          <p:cNvPr id="8" name="Subtitle 2">
            <a:extLst>
              <a:ext uri="{FF2B5EF4-FFF2-40B4-BE49-F238E27FC236}">
                <a16:creationId xmlns:a16="http://schemas.microsoft.com/office/drawing/2014/main" id="{2FCACE2C-B455-544A-A575-41A816C5A330}"/>
              </a:ext>
            </a:extLst>
          </p:cNvPr>
          <p:cNvSpPr>
            <a:spLocks noGrp="1"/>
          </p:cNvSpPr>
          <p:nvPr>
            <p:ph type="subTitle" idx="1"/>
          </p:nvPr>
        </p:nvSpPr>
        <p:spPr>
          <a:xfrm>
            <a:off x="1371601" y="4114801"/>
            <a:ext cx="6400800" cy="637542"/>
          </a:xfrm>
          <a:prstGeom prst="rect">
            <a:avLst/>
          </a:prstGeom>
        </p:spPr>
        <p:txBody>
          <a:bodyPr vert="horz" lIns="0" tIns="0" rIns="0" bIns="0" rtlCol="0" anchor="t">
            <a:noAutofit/>
          </a:bodyPr>
          <a:lstStyle>
            <a:lvl1pPr algn="ctr">
              <a:defRPr lang="en-US" sz="1198" dirty="0">
                <a:solidFill>
                  <a:schemeClr val="bg1"/>
                </a:solidFill>
              </a:defRPr>
            </a:lvl1pPr>
          </a:lstStyle>
          <a:p>
            <a:pPr lvl="0" algn="ctr"/>
            <a:r>
              <a:rPr lang="en-US" dirty="0"/>
              <a:t>Click to edit Master subtitle style</a:t>
            </a:r>
          </a:p>
        </p:txBody>
      </p:sp>
      <p:pic>
        <p:nvPicPr>
          <p:cNvPr id="7" name="Picture 6">
            <a:extLst>
              <a:ext uri="{FF2B5EF4-FFF2-40B4-BE49-F238E27FC236}">
                <a16:creationId xmlns:a16="http://schemas.microsoft.com/office/drawing/2014/main" id="{69D53B52-028D-4E4A-A983-5C9F7184E89E}"/>
              </a:ext>
            </a:extLst>
          </p:cNvPr>
          <p:cNvPicPr>
            <a:picLocks noChangeAspect="1"/>
          </p:cNvPicPr>
          <p:nvPr userDrawn="1"/>
        </p:nvPicPr>
        <p:blipFill>
          <a:blip r:embed="rId3"/>
          <a:stretch>
            <a:fillRect/>
          </a:stretch>
        </p:blipFill>
        <p:spPr>
          <a:xfrm>
            <a:off x="3134634" y="6122798"/>
            <a:ext cx="2871216" cy="346728"/>
          </a:xfrm>
          <a:prstGeom prst="rect">
            <a:avLst/>
          </a:prstGeom>
        </p:spPr>
      </p:pic>
    </p:spTree>
    <p:extLst>
      <p:ext uri="{BB962C8B-B14F-4D97-AF65-F5344CB8AC3E}">
        <p14:creationId xmlns:p14="http://schemas.microsoft.com/office/powerpoint/2010/main" val="1024396745"/>
      </p:ext>
    </p:extLst>
  </p:cSld>
  <p:clrMapOvr>
    <a:overrideClrMapping bg1="lt1" tx1="dk1" bg2="lt2" tx2="dk2" accent1="accent1" accent2="accent2" accent3="accent3" accent4="accent4" accent5="accent5" accent6="accent6" hlink="hlink" folHlink="folHlink"/>
  </p:clrMapOvr>
  <p:hf sldNum="0"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2_Title Slide BofA">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52749" y="961859"/>
            <a:ext cx="8604839" cy="4767778"/>
          </a:xfrm>
          <a:prstGeom prst="rect">
            <a:avLst/>
          </a:prstGeom>
        </p:spPr>
      </p:pic>
      <p:sp>
        <p:nvSpPr>
          <p:cNvPr id="2" name="Title 1"/>
          <p:cNvSpPr>
            <a:spLocks noGrp="1"/>
          </p:cNvSpPr>
          <p:nvPr>
            <p:ph type="ctrTitle"/>
          </p:nvPr>
        </p:nvSpPr>
        <p:spPr bwMode="blackGray">
          <a:xfrm>
            <a:off x="799119" y="2302934"/>
            <a:ext cx="7545765" cy="1645920"/>
          </a:xfrm>
        </p:spPr>
        <p:txBody>
          <a:bodyPr vert="horz" lIns="0" tIns="0" rIns="0" bIns="0" rtlCol="0" anchor="ctr" anchorCtr="1">
            <a:noAutofit/>
          </a:bodyPr>
          <a:lstStyle>
            <a:lvl1pPr>
              <a:defRPr lang="en-US" sz="4106" cap="none" baseline="0" dirty="0">
                <a:solidFill>
                  <a:schemeClr val="bg1"/>
                </a:solidFill>
                <a:latin typeface="Calibri Light" panose="020F0302020204030204" pitchFamily="34" charset="0"/>
                <a:cs typeface="Calibri Light" panose="020F0302020204030204" pitchFamily="34" charset="0"/>
              </a:defRPr>
            </a:lvl1pPr>
          </a:lstStyle>
          <a:p>
            <a:pPr lvl="0" algn="ctr"/>
            <a:r>
              <a:rPr lang="en-US" dirty="0"/>
              <a:t>Click to edit Master title style</a:t>
            </a:r>
          </a:p>
        </p:txBody>
      </p:sp>
      <p:sp>
        <p:nvSpPr>
          <p:cNvPr id="8" name="Subtitle 2">
            <a:extLst>
              <a:ext uri="{FF2B5EF4-FFF2-40B4-BE49-F238E27FC236}">
                <a16:creationId xmlns:a16="http://schemas.microsoft.com/office/drawing/2014/main" id="{2FCACE2C-B455-544A-A575-41A816C5A330}"/>
              </a:ext>
            </a:extLst>
          </p:cNvPr>
          <p:cNvSpPr>
            <a:spLocks noGrp="1"/>
          </p:cNvSpPr>
          <p:nvPr>
            <p:ph type="subTitle" idx="1"/>
          </p:nvPr>
        </p:nvSpPr>
        <p:spPr>
          <a:xfrm>
            <a:off x="1371601" y="4114801"/>
            <a:ext cx="6400800" cy="637542"/>
          </a:xfrm>
          <a:prstGeom prst="rect">
            <a:avLst/>
          </a:prstGeom>
        </p:spPr>
        <p:txBody>
          <a:bodyPr vert="horz" lIns="0" tIns="0" rIns="0" bIns="0" rtlCol="0" anchor="t">
            <a:noAutofit/>
          </a:bodyPr>
          <a:lstStyle>
            <a:lvl1pPr algn="ctr">
              <a:defRPr lang="en-US" sz="1198" dirty="0">
                <a:solidFill>
                  <a:schemeClr val="bg1"/>
                </a:solidFill>
              </a:defRPr>
            </a:lvl1pPr>
          </a:lstStyle>
          <a:p>
            <a:pPr lvl="0" algn="ctr"/>
            <a:r>
              <a:rPr lang="en-US" dirty="0"/>
              <a:t>Click to edit Master subtitle style</a:t>
            </a:r>
          </a:p>
        </p:txBody>
      </p:sp>
      <p:pic>
        <p:nvPicPr>
          <p:cNvPr id="7" name="Picture 6">
            <a:extLst>
              <a:ext uri="{FF2B5EF4-FFF2-40B4-BE49-F238E27FC236}">
                <a16:creationId xmlns:a16="http://schemas.microsoft.com/office/drawing/2014/main" id="{5551B858-CB59-B341-ADA7-523C29A52BEC}"/>
              </a:ext>
            </a:extLst>
          </p:cNvPr>
          <p:cNvPicPr>
            <a:picLocks noChangeAspect="1"/>
          </p:cNvPicPr>
          <p:nvPr userDrawn="1"/>
        </p:nvPicPr>
        <p:blipFill>
          <a:blip r:embed="rId3"/>
          <a:stretch>
            <a:fillRect/>
          </a:stretch>
        </p:blipFill>
        <p:spPr>
          <a:xfrm>
            <a:off x="3134634" y="6122798"/>
            <a:ext cx="2871216" cy="346728"/>
          </a:xfrm>
          <a:prstGeom prst="rect">
            <a:avLst/>
          </a:prstGeom>
        </p:spPr>
      </p:pic>
    </p:spTree>
    <p:extLst>
      <p:ext uri="{BB962C8B-B14F-4D97-AF65-F5344CB8AC3E}">
        <p14:creationId xmlns:p14="http://schemas.microsoft.com/office/powerpoint/2010/main" val="977612827"/>
      </p:ext>
    </p:extLst>
  </p:cSld>
  <p:clrMapOvr>
    <a:overrideClrMapping bg1="lt1" tx1="dk1" bg2="lt2" tx2="dk2" accent1="accent1" accent2="accent2" accent3="accent3" accent4="accent4" accent5="accent5" accent6="accent6" hlink="hlink" folHlink="folHlink"/>
  </p:clrMapOvr>
  <p:hf sldNum="0"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Divider BofA">
    <p:spTree>
      <p:nvGrpSpPr>
        <p:cNvPr id="1" name=""/>
        <p:cNvGrpSpPr/>
        <p:nvPr/>
      </p:nvGrpSpPr>
      <p:grpSpPr>
        <a:xfrm>
          <a:off x="0" y="0"/>
          <a:ext cx="0" cy="0"/>
          <a:chOff x="0" y="0"/>
          <a:chExt cx="0" cy="0"/>
        </a:xfrm>
      </p:grpSpPr>
      <p:sp>
        <p:nvSpPr>
          <p:cNvPr id="2" name="Title 1"/>
          <p:cNvSpPr>
            <a:spLocks noGrp="1"/>
          </p:cNvSpPr>
          <p:nvPr>
            <p:ph type="ctrTitle"/>
          </p:nvPr>
        </p:nvSpPr>
        <p:spPr bwMode="blackGray">
          <a:xfrm>
            <a:off x="294706" y="2322964"/>
            <a:ext cx="8554589" cy="1833255"/>
          </a:xfrm>
        </p:spPr>
        <p:txBody>
          <a:bodyPr vert="horz" lIns="0" tIns="0" rIns="0" bIns="0" rtlCol="0" anchor="ctr" anchorCtr="1">
            <a:noAutofit/>
          </a:bodyPr>
          <a:lstStyle>
            <a:lvl1pPr>
              <a:defRPr lang="en-US" sz="3764" cap="none" baseline="0" dirty="0">
                <a:solidFill>
                  <a:schemeClr val="tx1"/>
                </a:solidFill>
                <a:latin typeface="Calibri Light" panose="020F0302020204030204" pitchFamily="34" charset="0"/>
                <a:cs typeface="Calibri Light" panose="020F0302020204030204" pitchFamily="34" charset="0"/>
              </a:defRPr>
            </a:lvl1pPr>
          </a:lstStyle>
          <a:p>
            <a:pPr lvl="0" algn="ctr"/>
            <a:r>
              <a:rPr lang="en-US" dirty="0"/>
              <a:t>Click to edit Master title style</a:t>
            </a:r>
          </a:p>
        </p:txBody>
      </p:sp>
      <p:pic>
        <p:nvPicPr>
          <p:cNvPr id="5" name="Pictur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69572" y="4734624"/>
            <a:ext cx="8604839" cy="995014"/>
          </a:xfrm>
          <a:prstGeom prst="rect">
            <a:avLst/>
          </a:prstGeom>
        </p:spPr>
      </p:pic>
    </p:spTree>
    <p:extLst>
      <p:ext uri="{BB962C8B-B14F-4D97-AF65-F5344CB8AC3E}">
        <p14:creationId xmlns:p14="http://schemas.microsoft.com/office/powerpoint/2010/main" val="1744410426"/>
      </p:ext>
    </p:extLst>
  </p:cSld>
  <p:clrMapOvr>
    <a:overrideClrMapping bg1="lt1" tx1="dk1" bg2="lt2" tx2="dk2" accent1="accent1" accent2="accent2" accent3="accent3" accent4="accent4" accent5="accent5" accent6="accent6" hlink="hlink" folHlink="folHlink"/>
  </p:clrMapOvr>
  <p:hf sldNum="0" hdr="0" ftr="0" dt="0"/>
</p:sldLayout>
</file>

<file path=ppt/slideLayouts/slideLayout15.xml><?xml version="1.0" encoding="utf-8"?>
<p:sldLayout xmlns:a="http://schemas.openxmlformats.org/drawingml/2006/main" xmlns:r="http://schemas.openxmlformats.org/officeDocument/2006/relationships" xmlns:p="http://schemas.openxmlformats.org/presentationml/2006/main">
  <p:cSld name="Main Slide - Blank">
    <p:spTree>
      <p:nvGrpSpPr>
        <p:cNvPr id="1" name=""/>
        <p:cNvGrpSpPr/>
        <p:nvPr/>
      </p:nvGrpSpPr>
      <p:grpSpPr>
        <a:xfrm>
          <a:off x="0" y="0"/>
          <a:ext cx="0" cy="0"/>
          <a:chOff x="0" y="0"/>
          <a:chExt cx="0" cy="0"/>
        </a:xfrm>
      </p:grpSpPr>
      <p:sp>
        <p:nvSpPr>
          <p:cNvPr id="4" name="TextBox 3" descr="insidestamp1shape" hidden="1"/>
          <p:cNvSpPr txBox="1"/>
          <p:nvPr>
            <p:custDataLst>
              <p:tags r:id="rId1"/>
            </p:custDataLst>
          </p:nvPr>
        </p:nvSpPr>
        <p:spPr>
          <a:xfrm>
            <a:off x="328265" y="6363720"/>
            <a:ext cx="991323" cy="167738"/>
          </a:xfrm>
          <a:prstGeom prst="rect">
            <a:avLst/>
          </a:prstGeom>
          <a:solidFill>
            <a:srgbClr val="EA7600"/>
          </a:solidFill>
          <a:ln w="28575">
            <a:noFill/>
          </a:ln>
        </p:spPr>
        <p:style>
          <a:lnRef idx="2">
            <a:schemeClr val="accent2"/>
          </a:lnRef>
          <a:fillRef idx="1">
            <a:schemeClr val="lt1"/>
          </a:fillRef>
          <a:effectRef idx="0">
            <a:schemeClr val="accent2"/>
          </a:effectRef>
          <a:fontRef idx="minor">
            <a:schemeClr val="dk1"/>
          </a:fontRef>
        </p:style>
        <p:txBody>
          <a:bodyPr wrap="none" lIns="65418" tIns="0" rIns="65418" bIns="0" anchor="ctr">
            <a:spAutoFit/>
          </a:bodyPr>
          <a:lstStyle/>
          <a:p>
            <a:pPr algn="ctr" fontAlgn="auto">
              <a:spcBef>
                <a:spcPts val="0"/>
              </a:spcBef>
              <a:spcAft>
                <a:spcPts val="0"/>
              </a:spcAft>
              <a:defRPr/>
            </a:pPr>
            <a:r>
              <a:rPr lang="en-US" sz="1090" b="1" dirty="0">
                <a:solidFill>
                  <a:srgbClr val="FFFFFF"/>
                </a:solidFill>
              </a:rPr>
              <a:t>CONFIDENTIAL</a:t>
            </a:r>
            <a:endParaRPr lang="en-GB" sz="1090" dirty="0">
              <a:solidFill>
                <a:srgbClr val="FFFFFF"/>
              </a:solidFill>
              <a:ea typeface="SimHei" pitchFamily="2" charset="-122"/>
              <a:cs typeface="Arial" pitchFamily="34" charset="0"/>
            </a:endParaRPr>
          </a:p>
        </p:txBody>
      </p:sp>
      <p:sp>
        <p:nvSpPr>
          <p:cNvPr id="5" name="TextBox 4" descr="insidestamp2shape" hidden="1"/>
          <p:cNvSpPr txBox="1"/>
          <p:nvPr>
            <p:custDataLst>
              <p:tags r:id="rId2"/>
            </p:custDataLst>
          </p:nvPr>
        </p:nvSpPr>
        <p:spPr>
          <a:xfrm>
            <a:off x="1445713" y="6363720"/>
            <a:ext cx="516835" cy="167738"/>
          </a:xfrm>
          <a:prstGeom prst="rect">
            <a:avLst/>
          </a:prstGeom>
          <a:solidFill>
            <a:srgbClr val="EA7600"/>
          </a:solidFill>
          <a:ln w="28575">
            <a:noFill/>
          </a:ln>
        </p:spPr>
        <p:style>
          <a:lnRef idx="2">
            <a:schemeClr val="accent2"/>
          </a:lnRef>
          <a:fillRef idx="1">
            <a:schemeClr val="lt1"/>
          </a:fillRef>
          <a:effectRef idx="0">
            <a:schemeClr val="accent2"/>
          </a:effectRef>
          <a:fontRef idx="minor">
            <a:schemeClr val="dk1"/>
          </a:fontRef>
        </p:style>
        <p:txBody>
          <a:bodyPr wrap="none" lIns="65418" tIns="0" rIns="65418" bIns="0" anchor="ctr">
            <a:spAutoFit/>
          </a:bodyPr>
          <a:lstStyle/>
          <a:p>
            <a:pPr algn="ctr" fontAlgn="auto">
              <a:spcBef>
                <a:spcPts val="0"/>
              </a:spcBef>
              <a:spcAft>
                <a:spcPts val="0"/>
              </a:spcAft>
              <a:defRPr/>
            </a:pPr>
            <a:r>
              <a:rPr lang="en-US" sz="1090" b="1" dirty="0">
                <a:solidFill>
                  <a:srgbClr val="FFFFFF"/>
                </a:solidFill>
              </a:rPr>
              <a:t>DRAFT</a:t>
            </a:r>
            <a:endParaRPr lang="en-GB" sz="1090" b="1" dirty="0">
              <a:solidFill>
                <a:srgbClr val="FFFFFF"/>
              </a:solidFill>
            </a:endParaRPr>
          </a:p>
        </p:txBody>
      </p:sp>
      <p:cxnSp>
        <p:nvCxnSpPr>
          <p:cNvPr id="6" name="Straight Connector 5"/>
          <p:cNvCxnSpPr/>
          <p:nvPr>
            <p:custDataLst>
              <p:tags r:id="rId3"/>
            </p:custDataLst>
          </p:nvPr>
        </p:nvCxnSpPr>
        <p:spPr>
          <a:xfrm>
            <a:off x="326109" y="916037"/>
            <a:ext cx="8490341" cy="1442"/>
          </a:xfrm>
          <a:prstGeom prst="line">
            <a:avLst/>
          </a:prstGeom>
          <a:ln w="19050">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7" name="Slide Number Placeholder 1"/>
          <p:cNvSpPr txBox="1">
            <a:spLocks/>
          </p:cNvSpPr>
          <p:nvPr>
            <p:custDataLst>
              <p:tags r:id="rId4"/>
            </p:custDataLst>
          </p:nvPr>
        </p:nvSpPr>
        <p:spPr>
          <a:xfrm>
            <a:off x="326108" y="6531978"/>
            <a:ext cx="369396" cy="163011"/>
          </a:xfrm>
          <a:prstGeom prst="rect">
            <a:avLst/>
          </a:prstGeom>
        </p:spPr>
        <p:txBody>
          <a:bodyPr lIns="0" tIns="0" rIns="0" bIns="0" anchor="b"/>
          <a:lstStyle>
            <a:lvl1pPr algn="r">
              <a:defRPr sz="1000">
                <a:solidFill>
                  <a:srgbClr val="484849"/>
                </a:solidFill>
              </a:defRPr>
            </a:lvl1pPr>
          </a:lstStyle>
          <a:p>
            <a:pPr algn="l" defTabSz="429913">
              <a:defRPr/>
            </a:pPr>
            <a:fld id="{81D9ABAB-D3D2-4E73-A616-029EDB111962}" type="slidenum">
              <a:rPr lang="en-US" sz="909" smtClean="0">
                <a:latin typeface="Calibri" pitchFamily="34" charset="0"/>
                <a:cs typeface="+mn-cs"/>
              </a:rPr>
              <a:pPr algn="l" defTabSz="429913">
                <a:defRPr/>
              </a:pPr>
              <a:t>‹#›</a:t>
            </a:fld>
            <a:endParaRPr lang="en-US" sz="909" dirty="0">
              <a:latin typeface="Calibri" pitchFamily="34" charset="0"/>
              <a:cs typeface="+mn-cs"/>
            </a:endParaRPr>
          </a:p>
        </p:txBody>
      </p:sp>
      <p:cxnSp>
        <p:nvCxnSpPr>
          <p:cNvPr id="8" name="Straight Connector 7"/>
          <p:cNvCxnSpPr/>
          <p:nvPr>
            <p:custDataLst>
              <p:tags r:id="rId5"/>
            </p:custDataLst>
          </p:nvPr>
        </p:nvCxnSpPr>
        <p:spPr>
          <a:xfrm>
            <a:off x="326109" y="916037"/>
            <a:ext cx="8490341" cy="1442"/>
          </a:xfrm>
          <a:prstGeom prst="line">
            <a:avLst/>
          </a:prstGeom>
          <a:ln w="19050">
            <a:solidFill>
              <a:srgbClr val="000000"/>
            </a:solidFill>
          </a:ln>
          <a:effectLst/>
        </p:spPr>
        <p:style>
          <a:lnRef idx="2">
            <a:schemeClr val="accent1"/>
          </a:lnRef>
          <a:fillRef idx="0">
            <a:schemeClr val="accent1"/>
          </a:fillRef>
          <a:effectRef idx="1">
            <a:schemeClr val="accent1"/>
          </a:effectRef>
          <a:fontRef idx="minor">
            <a:schemeClr val="tx1"/>
          </a:fontRef>
        </p:style>
      </p:cxnSp>
      <p:sp>
        <p:nvSpPr>
          <p:cNvPr id="9" name="Slide Number Placeholder 1"/>
          <p:cNvSpPr txBox="1">
            <a:spLocks/>
          </p:cNvSpPr>
          <p:nvPr>
            <p:custDataLst>
              <p:tags r:id="rId6"/>
            </p:custDataLst>
          </p:nvPr>
        </p:nvSpPr>
        <p:spPr>
          <a:xfrm>
            <a:off x="326108" y="6531978"/>
            <a:ext cx="369396" cy="163011"/>
          </a:xfrm>
          <a:prstGeom prst="rect">
            <a:avLst/>
          </a:prstGeom>
        </p:spPr>
        <p:txBody>
          <a:bodyPr lIns="0" tIns="0" rIns="0" bIns="0" anchor="b"/>
          <a:lstStyle>
            <a:lvl1pPr algn="r">
              <a:defRPr sz="1000">
                <a:solidFill>
                  <a:srgbClr val="484849"/>
                </a:solidFill>
              </a:defRPr>
            </a:lvl1pPr>
          </a:lstStyle>
          <a:p>
            <a:pPr algn="l" defTabSz="429913">
              <a:defRPr/>
            </a:pPr>
            <a:fld id="{4E0E6359-B3D4-4AEA-86CE-F51BDF5CEA74}" type="slidenum">
              <a:rPr lang="en-US" sz="909" smtClean="0">
                <a:latin typeface="Calibri" pitchFamily="34" charset="0"/>
                <a:cs typeface="+mn-cs"/>
              </a:rPr>
              <a:pPr algn="l" defTabSz="429913">
                <a:defRPr/>
              </a:pPr>
              <a:t>‹#›</a:t>
            </a:fld>
            <a:endParaRPr lang="en-US" sz="909" dirty="0">
              <a:latin typeface="Calibri" pitchFamily="34" charset="0"/>
              <a:cs typeface="+mn-cs"/>
            </a:endParaRPr>
          </a:p>
        </p:txBody>
      </p:sp>
      <p:sp>
        <p:nvSpPr>
          <p:cNvPr id="10" name="Rectangle 9" descr="insidelogosection" hidden="1"/>
          <p:cNvSpPr/>
          <p:nvPr>
            <p:custDataLst>
              <p:tags r:id="rId7"/>
            </p:custDataLst>
          </p:nvPr>
        </p:nvSpPr>
        <p:spPr bwMode="auto">
          <a:xfrm>
            <a:off x="2927913" y="6270270"/>
            <a:ext cx="5889979" cy="261708"/>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lIns="98127" tIns="98127" rIns="98127" bIns="98127" anchor="ctr"/>
          <a:lstStyle/>
          <a:p>
            <a:pPr algn="ctr" defTabSz="473764" fontAlgn="auto">
              <a:spcBef>
                <a:spcPts val="0"/>
              </a:spcBef>
              <a:spcAft>
                <a:spcPts val="0"/>
              </a:spcAft>
              <a:defRPr/>
            </a:pPr>
            <a:r>
              <a:rPr lang="en-GB" sz="1545" dirty="0">
                <a:noFill/>
                <a:cs typeface="Arial"/>
              </a:rPr>
              <a:t>align:right;flow:left</a:t>
            </a:r>
          </a:p>
        </p:txBody>
      </p:sp>
      <p:sp>
        <p:nvSpPr>
          <p:cNvPr id="11" name="TextBox 10" descr="insidelogomaxdimension" hidden="1"/>
          <p:cNvSpPr txBox="1"/>
          <p:nvPr>
            <p:custDataLst>
              <p:tags r:id="rId8"/>
            </p:custDataLst>
          </p:nvPr>
        </p:nvSpPr>
        <p:spPr>
          <a:xfrm>
            <a:off x="7999840" y="6270270"/>
            <a:ext cx="818053" cy="261708"/>
          </a:xfrm>
          <a:prstGeom prst="rect">
            <a:avLst/>
          </a:prstGeom>
          <a:noFill/>
          <a:ln w="3175">
            <a:noFill/>
          </a:ln>
        </p:spPr>
        <p:txBody>
          <a:bodyPr wrap="none" lIns="0" tIns="0" rIns="0" bIns="0" anchor="ctr"/>
          <a:lstStyle/>
          <a:p>
            <a:pPr algn="ctr" fontAlgn="auto">
              <a:spcBef>
                <a:spcPts val="0"/>
              </a:spcBef>
              <a:spcAft>
                <a:spcPts val="0"/>
              </a:spcAft>
              <a:defRPr/>
            </a:pPr>
            <a:r>
              <a:rPr lang="en-US" sz="727" dirty="0">
                <a:noFill/>
                <a:latin typeface="Calibri" pitchFamily="34" charset="0"/>
                <a:cs typeface="+mn-cs"/>
              </a:rPr>
              <a:t>Max. logo size</a:t>
            </a:r>
          </a:p>
          <a:p>
            <a:pPr algn="ctr" fontAlgn="auto">
              <a:spcBef>
                <a:spcPts val="0"/>
              </a:spcBef>
              <a:spcAft>
                <a:spcPts val="0"/>
              </a:spcAft>
              <a:defRPr/>
            </a:pPr>
            <a:r>
              <a:rPr lang="en-US" sz="727" dirty="0">
                <a:noFill/>
                <a:latin typeface="Calibri" pitchFamily="34" charset="0"/>
                <a:cs typeface="+mn-cs"/>
              </a:rPr>
              <a:t>(H) 8 x (W) 25</a:t>
            </a:r>
            <a:endParaRPr lang="en-GB" sz="727" dirty="0">
              <a:noFill/>
              <a:latin typeface="Calibri" pitchFamily="34" charset="0"/>
              <a:cs typeface="+mn-cs"/>
            </a:endParaRPr>
          </a:p>
        </p:txBody>
      </p:sp>
      <p:sp>
        <p:nvSpPr>
          <p:cNvPr id="12" name="TextBox 11" descr="insidelogospacer" hidden="1"/>
          <p:cNvSpPr txBox="1"/>
          <p:nvPr>
            <p:custDataLst>
              <p:tags r:id="rId9"/>
            </p:custDataLst>
          </p:nvPr>
        </p:nvSpPr>
        <p:spPr>
          <a:xfrm>
            <a:off x="7836230" y="6017297"/>
            <a:ext cx="163611" cy="261708"/>
          </a:xfrm>
          <a:prstGeom prst="rect">
            <a:avLst/>
          </a:prstGeom>
          <a:noFill/>
          <a:ln w="3175">
            <a:noFill/>
          </a:ln>
        </p:spPr>
        <p:txBody>
          <a:bodyPr wrap="none" lIns="0" tIns="0" rIns="0" bIns="0" anchor="ctr"/>
          <a:lstStyle/>
          <a:p>
            <a:pPr algn="ctr" fontAlgn="auto">
              <a:spcBef>
                <a:spcPts val="0"/>
              </a:spcBef>
              <a:spcAft>
                <a:spcPts val="0"/>
              </a:spcAft>
              <a:defRPr/>
            </a:pPr>
            <a:r>
              <a:rPr lang="en-GB" sz="727" dirty="0">
                <a:noFill/>
                <a:latin typeface="Calibri" pitchFamily="34" charset="0"/>
                <a:cs typeface="+mn-cs"/>
              </a:rPr>
              <a:t>5</a:t>
            </a:r>
          </a:p>
        </p:txBody>
      </p:sp>
      <p:cxnSp>
        <p:nvCxnSpPr>
          <p:cNvPr id="13" name="Straight Connector 11" descr="insidelogosectiondivider" hidden="1"/>
          <p:cNvCxnSpPr>
            <a:cxnSpLocks noChangeShapeType="1"/>
          </p:cNvCxnSpPr>
          <p:nvPr>
            <p:custDataLst>
              <p:tags r:id="rId10"/>
            </p:custDataLst>
          </p:nvPr>
        </p:nvCxnSpPr>
        <p:spPr bwMode="auto">
          <a:xfrm rot="16200000" flipH="1">
            <a:off x="5742271" y="6401426"/>
            <a:ext cx="261106" cy="0"/>
          </a:xfrm>
          <a:prstGeom prst="line">
            <a:avLst/>
          </a:prstGeom>
          <a:noFill/>
          <a:ln w="6350" algn="ctr">
            <a:solidFill>
              <a:srgbClr val="000000"/>
            </a:solidFill>
            <a:round/>
            <a:headEnd/>
            <a:tailEnd/>
          </a:ln>
        </p:spPr>
      </p:cxnSp>
      <p:sp>
        <p:nvSpPr>
          <p:cNvPr id="14" name="TextBox 13" descr="insidestampspacer" hidden="1"/>
          <p:cNvSpPr txBox="1"/>
          <p:nvPr>
            <p:custDataLst>
              <p:tags r:id="rId11"/>
            </p:custDataLst>
          </p:nvPr>
        </p:nvSpPr>
        <p:spPr>
          <a:xfrm>
            <a:off x="1337749" y="6218431"/>
            <a:ext cx="98166" cy="163568"/>
          </a:xfrm>
          <a:prstGeom prst="rect">
            <a:avLst/>
          </a:prstGeom>
          <a:noFill/>
          <a:ln w="3175">
            <a:noFill/>
          </a:ln>
        </p:spPr>
        <p:txBody>
          <a:bodyPr wrap="none" lIns="0" tIns="0" rIns="0" bIns="0" anchor="ctr"/>
          <a:lstStyle/>
          <a:p>
            <a:pPr algn="ctr" fontAlgn="auto">
              <a:spcBef>
                <a:spcPts val="0"/>
              </a:spcBef>
              <a:spcAft>
                <a:spcPts val="0"/>
              </a:spcAft>
              <a:defRPr/>
            </a:pPr>
            <a:r>
              <a:rPr lang="en-US" sz="727" dirty="0">
                <a:noFill/>
                <a:latin typeface="Calibri" pitchFamily="34" charset="0"/>
                <a:cs typeface="+mn-cs"/>
              </a:rPr>
              <a:t>3</a:t>
            </a:r>
            <a:endParaRPr lang="en-GB" sz="727" dirty="0">
              <a:noFill/>
              <a:latin typeface="Calibri" pitchFamily="34" charset="0"/>
              <a:cs typeface="+mn-cs"/>
            </a:endParaRPr>
          </a:p>
        </p:txBody>
      </p:sp>
      <p:sp>
        <p:nvSpPr>
          <p:cNvPr id="15" name="Rectangle 14" descr="insidestampmaxdimension" hidden="1"/>
          <p:cNvSpPr/>
          <p:nvPr>
            <p:custDataLst>
              <p:tags r:id="rId12"/>
            </p:custDataLst>
          </p:nvPr>
        </p:nvSpPr>
        <p:spPr bwMode="auto">
          <a:xfrm>
            <a:off x="326109" y="6016980"/>
            <a:ext cx="2454465" cy="164454"/>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lIns="98127" tIns="98127" rIns="98127" bIns="98127" anchor="ctr"/>
          <a:lstStyle/>
          <a:p>
            <a:pPr algn="ctr" defTabSz="473764" fontAlgn="auto">
              <a:spcBef>
                <a:spcPts val="0"/>
              </a:spcBef>
              <a:spcAft>
                <a:spcPts val="0"/>
              </a:spcAft>
              <a:defRPr/>
            </a:pPr>
            <a:endParaRPr lang="en-GB" sz="1545" dirty="0">
              <a:noFill/>
              <a:cs typeface="Arial"/>
            </a:endParaRPr>
          </a:p>
        </p:txBody>
      </p:sp>
      <p:sp>
        <p:nvSpPr>
          <p:cNvPr id="16" name="Rectangle 15" descr="insidestampsection" hidden="1"/>
          <p:cNvSpPr/>
          <p:nvPr>
            <p:custDataLst>
              <p:tags r:id="rId13"/>
            </p:custDataLst>
          </p:nvPr>
        </p:nvSpPr>
        <p:spPr bwMode="auto">
          <a:xfrm>
            <a:off x="326109" y="6369853"/>
            <a:ext cx="2454158" cy="163568"/>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lIns="98127" tIns="98127" rIns="98127" bIns="98127" anchor="ctr"/>
          <a:lstStyle/>
          <a:p>
            <a:pPr algn="ctr" defTabSz="473764" fontAlgn="auto">
              <a:spcBef>
                <a:spcPts val="0"/>
              </a:spcBef>
              <a:spcAft>
                <a:spcPts val="0"/>
              </a:spcAft>
              <a:defRPr/>
            </a:pPr>
            <a:r>
              <a:rPr lang="en-GB" sz="1545" dirty="0">
                <a:noFill/>
                <a:cs typeface="Arial"/>
              </a:rPr>
              <a:t>align:left;flow:right</a:t>
            </a:r>
          </a:p>
        </p:txBody>
      </p:sp>
      <p:sp>
        <p:nvSpPr>
          <p:cNvPr id="42" name="Text Placeholder 41"/>
          <p:cNvSpPr>
            <a:spLocks noGrp="1"/>
          </p:cNvSpPr>
          <p:nvPr>
            <p:ph type="body" sz="quarter" idx="10"/>
          </p:nvPr>
        </p:nvSpPr>
        <p:spPr>
          <a:xfrm>
            <a:off x="326109" y="327135"/>
            <a:ext cx="6855679" cy="327135"/>
          </a:xfrm>
          <a:prstGeom prst="rect">
            <a:avLst/>
          </a:prstGeom>
        </p:spPr>
        <p:txBody>
          <a:bodyPr lIns="0" tIns="0" rIns="0" bIns="0"/>
          <a:lstStyle>
            <a:lvl1pPr marL="0" indent="0">
              <a:lnSpc>
                <a:spcPts val="2544"/>
              </a:lnSpc>
              <a:spcBef>
                <a:spcPts val="0"/>
              </a:spcBef>
              <a:buFontTx/>
              <a:buNone/>
              <a:defRPr sz="2544" b="1" baseline="0">
                <a:solidFill>
                  <a:srgbClr val="000000"/>
                </a:solidFill>
                <a:latin typeface="Calibri" pitchFamily="34" charset="0"/>
              </a:defRPr>
            </a:lvl1pPr>
            <a:lvl2pPr>
              <a:buFontTx/>
              <a:buNone/>
              <a:defRPr sz="2544"/>
            </a:lvl2pPr>
            <a:lvl3pPr>
              <a:buFontTx/>
              <a:buNone/>
              <a:defRPr sz="2544"/>
            </a:lvl3pPr>
            <a:lvl4pPr>
              <a:buFontTx/>
              <a:buNone/>
              <a:defRPr sz="2544"/>
            </a:lvl4pPr>
            <a:lvl5pPr>
              <a:buFontTx/>
              <a:buNone/>
              <a:defRPr sz="2544"/>
            </a:lvl5pPr>
          </a:lstStyle>
          <a:p>
            <a:pPr lvl="0"/>
            <a:r>
              <a:rPr lang="en-US"/>
              <a:t>Click to edit Master text styles</a:t>
            </a:r>
          </a:p>
        </p:txBody>
      </p:sp>
      <p:sp>
        <p:nvSpPr>
          <p:cNvPr id="49" name="Text Placeholder 41"/>
          <p:cNvSpPr>
            <a:spLocks noGrp="1"/>
          </p:cNvSpPr>
          <p:nvPr>
            <p:ph type="body" sz="quarter" idx="11"/>
          </p:nvPr>
        </p:nvSpPr>
        <p:spPr>
          <a:xfrm>
            <a:off x="326110" y="654270"/>
            <a:ext cx="6855679" cy="261708"/>
          </a:xfrm>
          <a:prstGeom prst="rect">
            <a:avLst/>
          </a:prstGeom>
        </p:spPr>
        <p:txBody>
          <a:bodyPr lIns="0" tIns="0" rIns="0" bIns="0"/>
          <a:lstStyle>
            <a:lvl1pPr marL="0" indent="0" algn="l">
              <a:lnSpc>
                <a:spcPts val="1636"/>
              </a:lnSpc>
              <a:spcBef>
                <a:spcPts val="0"/>
              </a:spcBef>
              <a:buFontTx/>
              <a:buNone/>
              <a:defRPr sz="1636" b="1">
                <a:solidFill>
                  <a:srgbClr val="000000"/>
                </a:solidFill>
                <a:latin typeface="Calibri" pitchFamily="34" charset="0"/>
              </a:defRPr>
            </a:lvl1pPr>
            <a:lvl2pPr>
              <a:buFontTx/>
              <a:buNone/>
              <a:defRPr sz="2544"/>
            </a:lvl2pPr>
            <a:lvl3pPr>
              <a:buFontTx/>
              <a:buNone/>
              <a:defRPr sz="2544"/>
            </a:lvl3pPr>
            <a:lvl4pPr>
              <a:buFontTx/>
              <a:buNone/>
              <a:defRPr sz="2544"/>
            </a:lvl4pPr>
            <a:lvl5pPr>
              <a:buFontTx/>
              <a:buNone/>
              <a:defRPr sz="2544"/>
            </a:lvl5pPr>
          </a:lstStyle>
          <a:p>
            <a:pPr lvl="0"/>
            <a:r>
              <a:rPr lang="en-US"/>
              <a:t>Click to edit Master text styles</a:t>
            </a:r>
          </a:p>
        </p:txBody>
      </p:sp>
      <p:pic>
        <p:nvPicPr>
          <p:cNvPr id="17" name="Picture 16">
            <a:extLst>
              <a:ext uri="{FF2B5EF4-FFF2-40B4-BE49-F238E27FC236}">
                <a16:creationId xmlns:a16="http://schemas.microsoft.com/office/drawing/2014/main" id="{FD4471D7-29D2-7641-BD19-F93F5E66BCE6}"/>
              </a:ext>
            </a:extLst>
          </p:cNvPr>
          <p:cNvPicPr>
            <a:picLocks noChangeAspect="1"/>
          </p:cNvPicPr>
          <p:nvPr userDrawn="1"/>
        </p:nvPicPr>
        <p:blipFill>
          <a:blip r:embed="rId15"/>
          <a:stretch>
            <a:fillRect/>
          </a:stretch>
        </p:blipFill>
        <p:spPr>
          <a:xfrm>
            <a:off x="578356" y="6331667"/>
            <a:ext cx="615168" cy="333062"/>
          </a:xfrm>
          <a:prstGeom prst="rect">
            <a:avLst/>
          </a:prstGeom>
        </p:spPr>
      </p:pic>
    </p:spTree>
    <p:extLst>
      <p:ext uri="{BB962C8B-B14F-4D97-AF65-F5344CB8AC3E}">
        <p14:creationId xmlns:p14="http://schemas.microsoft.com/office/powerpoint/2010/main" val="329265898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301752" y="1271016"/>
            <a:ext cx="8540496" cy="4855464"/>
          </a:xfrm>
          <a:prstGeom prst="rect">
            <a:avLst/>
          </a:prstGeom>
        </p:spPr>
        <p:txBody>
          <a:bodyPr vert="horz" lIns="0" tIns="45720" rIns="0" bIns="45720" rtlCol="0">
            <a:noAutofit/>
          </a:bodyPr>
          <a:lstStyle>
            <a:lvl1pPr>
              <a:defRPr lang="en-US" dirty="0" smtClean="0"/>
            </a:lvl1pPr>
            <a:lvl2pPr>
              <a:defRPr lang="en-US" dirty="0" smtClean="0"/>
            </a:lvl2pPr>
            <a:lvl3pPr>
              <a:defRPr lang="en-US" dirty="0" smtClean="0"/>
            </a:lvl3pPr>
            <a:lvl4pPr>
              <a:defRPr lang="en-US" dirty="0" smtClean="0"/>
            </a:lvl4pPr>
            <a:lvl5pPr>
              <a:defRPr lang="en-US" dirty="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itle 3"/>
          <p:cNvSpPr>
            <a:spLocks noGrp="1"/>
          </p:cNvSpPr>
          <p:nvPr>
            <p:ph type="title"/>
          </p:nvPr>
        </p:nvSpPr>
        <p:spPr/>
        <p:txBody>
          <a:bodyPr/>
          <a:lstStyle/>
          <a:p>
            <a:r>
              <a:rPr lang="en-US"/>
              <a:t>Click to edit Master title style</a:t>
            </a:r>
            <a:endParaRPr lang="en-US" dirty="0"/>
          </a:p>
        </p:txBody>
      </p:sp>
      <p:sp>
        <p:nvSpPr>
          <p:cNvPr id="2" name="Date Placeholder 1"/>
          <p:cNvSpPr>
            <a:spLocks noGrp="1"/>
          </p:cNvSpPr>
          <p:nvPr>
            <p:ph type="dt" sz="half" idx="10"/>
          </p:nvPr>
        </p:nvSpPr>
        <p:spPr bwMode="black"/>
        <p:txBody>
          <a:bodyPr/>
          <a:lstStyle/>
          <a:p>
            <a:fld id="{9B2A4086-E70D-6F4D-9434-C0BBEEE80A93}" type="datetime3">
              <a:rPr lang="en-US" smtClean="0"/>
              <a:t>17 November 2020</a:t>
            </a:fld>
            <a:endParaRPr lang="en-US" dirty="0"/>
          </a:p>
        </p:txBody>
      </p:sp>
      <p:sp>
        <p:nvSpPr>
          <p:cNvPr id="8" name="Slide Number Placeholder 7"/>
          <p:cNvSpPr>
            <a:spLocks noGrp="1"/>
          </p:cNvSpPr>
          <p:nvPr>
            <p:ph type="sldNum" sz="quarter" idx="12"/>
          </p:nvPr>
        </p:nvSpPr>
        <p:spPr bwMode="black"/>
        <p:txBody>
          <a:bodyPr/>
          <a:lstStyle/>
          <a:p>
            <a:fld id="{523A240F-EAFE-E84F-B44C-6D7A08E0E409}" type="slidenum">
              <a:rPr lang="en-US" smtClean="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Chart Slide with Denomination">
    <p:spTree>
      <p:nvGrpSpPr>
        <p:cNvPr id="1" name=""/>
        <p:cNvGrpSpPr/>
        <p:nvPr/>
      </p:nvGrpSpPr>
      <p:grpSpPr>
        <a:xfrm>
          <a:off x="0" y="0"/>
          <a:ext cx="0" cy="0"/>
          <a:chOff x="0" y="0"/>
          <a:chExt cx="0" cy="0"/>
        </a:xfrm>
      </p:grpSpPr>
      <p:sp>
        <p:nvSpPr>
          <p:cNvPr id="9" name="Chart Placeholder 8"/>
          <p:cNvSpPr>
            <a:spLocks noGrp="1"/>
          </p:cNvSpPr>
          <p:nvPr>
            <p:ph type="chart" sz="quarter" idx="23"/>
          </p:nvPr>
        </p:nvSpPr>
        <p:spPr>
          <a:xfrm>
            <a:off x="303720" y="1636713"/>
            <a:ext cx="8536562" cy="4489450"/>
          </a:xfrm>
        </p:spPr>
        <p:txBody>
          <a:bodyPr/>
          <a:lstStyle/>
          <a:p>
            <a:r>
              <a:rPr lang="en-US" dirty="0"/>
              <a:t>Click icon to add chart</a:t>
            </a:r>
          </a:p>
        </p:txBody>
      </p:sp>
      <p:sp>
        <p:nvSpPr>
          <p:cNvPr id="10" name="Text Placeholder 13"/>
          <p:cNvSpPr>
            <a:spLocks noGrp="1"/>
          </p:cNvSpPr>
          <p:nvPr>
            <p:ph type="body" sz="quarter" idx="19" hasCustomPrompt="1"/>
          </p:nvPr>
        </p:nvSpPr>
        <p:spPr>
          <a:xfrm>
            <a:off x="303719" y="1083973"/>
            <a:ext cx="8536562" cy="365760"/>
          </a:xfrm>
        </p:spPr>
        <p:txBody>
          <a:bodyPr/>
          <a:lstStyle>
            <a:lvl1pPr marL="0" indent="0">
              <a:buNone/>
              <a:defRPr sz="1600" b="1">
                <a:solidFill>
                  <a:schemeClr val="tx1"/>
                </a:solidFill>
              </a:defRPr>
            </a:lvl1pPr>
          </a:lstStyle>
          <a:p>
            <a:pPr lvl="0"/>
            <a:r>
              <a:rPr lang="en-US" dirty="0"/>
              <a:t>(enter value denomination)</a:t>
            </a:r>
          </a:p>
        </p:txBody>
      </p:sp>
      <p:sp>
        <p:nvSpPr>
          <p:cNvPr id="4" name="Date Placeholder 3"/>
          <p:cNvSpPr>
            <a:spLocks noGrp="1"/>
          </p:cNvSpPr>
          <p:nvPr>
            <p:ph type="dt" sz="half" idx="20"/>
          </p:nvPr>
        </p:nvSpPr>
        <p:spPr/>
        <p:txBody>
          <a:bodyPr/>
          <a:lstStyle/>
          <a:p>
            <a:fld id="{9B4FC7FB-8676-B244-94A5-4DECBB17AA23}" type="datetime3">
              <a:rPr lang="en-US" smtClean="0"/>
              <a:t>17 November 2020</a:t>
            </a:fld>
            <a:endParaRPr lang="en-US" dirty="0"/>
          </a:p>
        </p:txBody>
      </p:sp>
      <p:sp>
        <p:nvSpPr>
          <p:cNvPr id="6" name="Slide Number Placeholder 5"/>
          <p:cNvSpPr>
            <a:spLocks noGrp="1"/>
          </p:cNvSpPr>
          <p:nvPr>
            <p:ph type="sldNum" sz="quarter" idx="22"/>
          </p:nvPr>
        </p:nvSpPr>
        <p:spPr/>
        <p:txBody>
          <a:bodyPr/>
          <a:lstStyle/>
          <a:p>
            <a:fld id="{523A240F-EAFE-E84F-B44C-6D7A08E0E409}" type="slidenum">
              <a:rPr lang="en-US" smtClean="0"/>
              <a:t>‹#›</a:t>
            </a:fld>
            <a:endParaRPr lang="en-US" dirty="0"/>
          </a:p>
        </p:txBody>
      </p:sp>
      <p:sp>
        <p:nvSpPr>
          <p:cNvPr id="7" name="Title 6"/>
          <p:cNvSpPr>
            <a:spLocks noGrp="1"/>
          </p:cNvSpPr>
          <p:nvPr>
            <p:ph type="title"/>
          </p:nvPr>
        </p:nvSpPr>
        <p:spPr/>
        <p:txBody>
          <a:bodyPr/>
          <a:lstStyle/>
          <a:p>
            <a:r>
              <a:rPr lang="en-US"/>
              <a:t>Click to edit Master title style</a:t>
            </a:r>
          </a:p>
        </p:txBody>
      </p:sp>
    </p:spTree>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Content and chart">
    <p:spTree>
      <p:nvGrpSpPr>
        <p:cNvPr id="1" name=""/>
        <p:cNvGrpSpPr/>
        <p:nvPr/>
      </p:nvGrpSpPr>
      <p:grpSpPr>
        <a:xfrm>
          <a:off x="0" y="0"/>
          <a:ext cx="0" cy="0"/>
          <a:chOff x="0" y="0"/>
          <a:chExt cx="0" cy="0"/>
        </a:xfrm>
      </p:grpSpPr>
      <p:sp>
        <p:nvSpPr>
          <p:cNvPr id="3" name="Content Placeholder 2"/>
          <p:cNvSpPr>
            <a:spLocks noGrp="1"/>
          </p:cNvSpPr>
          <p:nvPr>
            <p:ph idx="1"/>
          </p:nvPr>
        </p:nvSpPr>
        <p:spPr>
          <a:xfrm>
            <a:off x="303719" y="1271016"/>
            <a:ext cx="3898167" cy="4855464"/>
          </a:xfrm>
          <a:prstGeom prst="rect">
            <a:avLst/>
          </a:prstGeom>
        </p:spPr>
        <p:txBody>
          <a:bodyPr vert="horz" lIns="0" tIns="45720" rIns="0" bIns="45720" rtlCol="0">
            <a:noAutofit/>
          </a:bodyPr>
          <a:lstStyle>
            <a:lvl1pPr>
              <a:defRPr lang="en-US" dirty="0" smtClean="0"/>
            </a:lvl1pPr>
            <a:lvl2pPr>
              <a:defRPr lang="en-US" dirty="0" smtClean="0"/>
            </a:lvl2pPr>
            <a:lvl3pPr>
              <a:defRPr lang="en-US" dirty="0" smtClean="0"/>
            </a:lvl3pPr>
            <a:lvl4pPr>
              <a:defRPr lang="en-US" dirty="0" smtClean="0"/>
            </a:lvl4pPr>
            <a:lvl5pPr>
              <a:defRPr lang="en-US" dirty="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itle 3"/>
          <p:cNvSpPr>
            <a:spLocks noGrp="1"/>
          </p:cNvSpPr>
          <p:nvPr>
            <p:ph type="title"/>
          </p:nvPr>
        </p:nvSpPr>
        <p:spPr/>
        <p:txBody>
          <a:bodyPr/>
          <a:lstStyle/>
          <a:p>
            <a:r>
              <a:rPr lang="en-US"/>
              <a:t>Click to edit Master title style</a:t>
            </a:r>
            <a:endParaRPr lang="en-US" dirty="0"/>
          </a:p>
        </p:txBody>
      </p:sp>
      <p:sp>
        <p:nvSpPr>
          <p:cNvPr id="2" name="Date Placeholder 1"/>
          <p:cNvSpPr>
            <a:spLocks noGrp="1"/>
          </p:cNvSpPr>
          <p:nvPr>
            <p:ph type="dt" sz="half" idx="10"/>
          </p:nvPr>
        </p:nvSpPr>
        <p:spPr/>
        <p:txBody>
          <a:bodyPr/>
          <a:lstStyle/>
          <a:p>
            <a:fld id="{45A774C6-37E3-3247-BDB2-A7EA8CF696F1}" type="datetime3">
              <a:rPr lang="en-US" smtClean="0"/>
              <a:t>17 November 2020</a:t>
            </a:fld>
            <a:endParaRPr lang="en-US" dirty="0"/>
          </a:p>
        </p:txBody>
      </p:sp>
      <p:sp>
        <p:nvSpPr>
          <p:cNvPr id="8" name="Slide Number Placeholder 7"/>
          <p:cNvSpPr>
            <a:spLocks noGrp="1"/>
          </p:cNvSpPr>
          <p:nvPr>
            <p:ph type="sldNum" sz="quarter" idx="12"/>
          </p:nvPr>
        </p:nvSpPr>
        <p:spPr/>
        <p:txBody>
          <a:bodyPr/>
          <a:lstStyle/>
          <a:p>
            <a:fld id="{523A240F-EAFE-E84F-B44C-6D7A08E0E409}" type="slidenum">
              <a:rPr lang="en-US" smtClean="0"/>
              <a:t>‹#›</a:t>
            </a:fld>
            <a:endParaRPr lang="en-US" dirty="0"/>
          </a:p>
        </p:txBody>
      </p:sp>
      <p:sp>
        <p:nvSpPr>
          <p:cNvPr id="7" name="Chart Placeholder 6"/>
          <p:cNvSpPr>
            <a:spLocks noGrp="1"/>
          </p:cNvSpPr>
          <p:nvPr>
            <p:ph type="chart" sz="quarter" idx="13"/>
          </p:nvPr>
        </p:nvSpPr>
        <p:spPr>
          <a:xfrm>
            <a:off x="4505605" y="1271016"/>
            <a:ext cx="4334676" cy="4855464"/>
          </a:xfrm>
        </p:spPr>
        <p:txBody>
          <a:bodyPr/>
          <a:lstStyle/>
          <a:p>
            <a:r>
              <a:rPr lang="en-US" dirty="0"/>
              <a:t>Click icon to add chart</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Two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332748" y="1608900"/>
            <a:ext cx="4114800" cy="4517263"/>
          </a:xfrm>
          <a:prstGeom prst="rect">
            <a:avLst/>
          </a:prstGeom>
        </p:spPr>
        <p:txBody>
          <a:bodyPr vert="horz" lIns="0" tIns="45720" rIns="0" bIns="45720" rtlCol="0">
            <a:noAutofit/>
          </a:bodyPr>
          <a:lstStyle>
            <a:lvl1pPr>
              <a:defRPr lang="en-US" sz="1600" dirty="0" smtClean="0"/>
            </a:lvl1pPr>
            <a:lvl2pPr>
              <a:defRPr lang="en-US" sz="1600" dirty="0" smtClean="0"/>
            </a:lvl2pPr>
            <a:lvl3pPr>
              <a:defRPr lang="en-US" sz="1600" dirty="0" smtClean="0"/>
            </a:lvl3pPr>
            <a:lvl4pPr>
              <a:defRPr lang="en-US" sz="1600" dirty="0" smtClean="0"/>
            </a:lvl4pPr>
            <a:lvl5pPr>
              <a:defRPr lang="en-US" sz="1600" dirty="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Content Placeholder 2"/>
          <p:cNvSpPr>
            <a:spLocks noGrp="1"/>
          </p:cNvSpPr>
          <p:nvPr>
            <p:ph idx="13"/>
          </p:nvPr>
        </p:nvSpPr>
        <p:spPr>
          <a:xfrm>
            <a:off x="4691991" y="1608900"/>
            <a:ext cx="4114800" cy="4517263"/>
          </a:xfrm>
          <a:prstGeom prst="rect">
            <a:avLst/>
          </a:prstGeom>
        </p:spPr>
        <p:txBody>
          <a:bodyPr vert="horz" lIns="0" tIns="45720" rIns="0" bIns="45720" rtlCol="0">
            <a:noAutofit/>
          </a:bodyPr>
          <a:lstStyle>
            <a:lvl1pPr>
              <a:defRPr lang="en-US" sz="1600" dirty="0" smtClean="0"/>
            </a:lvl1pPr>
            <a:lvl2pPr>
              <a:defRPr lang="en-US" sz="1600" dirty="0" smtClean="0"/>
            </a:lvl2pPr>
            <a:lvl3pPr>
              <a:defRPr lang="en-US" sz="1600" dirty="0" smtClean="0"/>
            </a:lvl3pPr>
            <a:lvl4pPr>
              <a:defRPr lang="en-US" sz="1600" dirty="0" smtClean="0"/>
            </a:lvl4pPr>
            <a:lvl5pPr>
              <a:defRPr lang="en-US" sz="1600" dirty="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Text Placeholder 16"/>
          <p:cNvSpPr>
            <a:spLocks noGrp="1"/>
          </p:cNvSpPr>
          <p:nvPr>
            <p:ph type="body" sz="quarter" idx="17" hasCustomPrompt="1"/>
          </p:nvPr>
        </p:nvSpPr>
        <p:spPr>
          <a:xfrm>
            <a:off x="332748" y="1179576"/>
            <a:ext cx="4114800" cy="365760"/>
          </a:xfrm>
        </p:spPr>
        <p:txBody>
          <a:bodyPr/>
          <a:lstStyle>
            <a:lvl1pPr marL="0" marR="0" indent="0" algn="l" defTabSz="914400" rtl="0" eaLnBrk="1" fontAlgn="auto" latinLnBrk="0" hangingPunct="1">
              <a:lnSpc>
                <a:spcPct val="100000"/>
              </a:lnSpc>
              <a:spcBef>
                <a:spcPts val="0"/>
              </a:spcBef>
              <a:spcAft>
                <a:spcPts val="0"/>
              </a:spcAft>
              <a:buClrTx/>
              <a:buSzTx/>
              <a:buFont typeface="Arial"/>
              <a:buNone/>
              <a:tabLst/>
              <a:defRPr sz="1600" b="1">
                <a:solidFill>
                  <a:schemeClr val="tx1"/>
                </a:solidFill>
              </a:defRPr>
            </a:lvl1pPr>
          </a:lstStyle>
          <a:p>
            <a:pPr lvl="0"/>
            <a:r>
              <a:rPr lang="en-US" dirty="0"/>
              <a:t>(enter value denomination)</a:t>
            </a:r>
          </a:p>
        </p:txBody>
      </p:sp>
      <p:sp>
        <p:nvSpPr>
          <p:cNvPr id="13" name="Text Placeholder 20"/>
          <p:cNvSpPr>
            <a:spLocks noGrp="1"/>
          </p:cNvSpPr>
          <p:nvPr>
            <p:ph type="body" sz="quarter" idx="19" hasCustomPrompt="1"/>
          </p:nvPr>
        </p:nvSpPr>
        <p:spPr>
          <a:xfrm>
            <a:off x="4691991" y="1179576"/>
            <a:ext cx="4114800" cy="365760"/>
          </a:xfrm>
        </p:spPr>
        <p:txBody>
          <a:bodyPr/>
          <a:lstStyle>
            <a:lvl1pPr marL="0" indent="0">
              <a:buNone/>
              <a:defRPr sz="1600" b="1">
                <a:solidFill>
                  <a:schemeClr val="tx1"/>
                </a:solidFill>
              </a:defRPr>
            </a:lvl1pPr>
          </a:lstStyle>
          <a:p>
            <a:pPr lvl="0"/>
            <a:r>
              <a:rPr lang="en-US" dirty="0"/>
              <a:t>(enter value denomination)</a:t>
            </a:r>
          </a:p>
        </p:txBody>
      </p:sp>
      <p:sp>
        <p:nvSpPr>
          <p:cNvPr id="4" name="Date Placeholder 3"/>
          <p:cNvSpPr>
            <a:spLocks noGrp="1"/>
          </p:cNvSpPr>
          <p:nvPr>
            <p:ph type="dt" sz="half" idx="20"/>
          </p:nvPr>
        </p:nvSpPr>
        <p:spPr/>
        <p:txBody>
          <a:bodyPr/>
          <a:lstStyle/>
          <a:p>
            <a:fld id="{35C2B269-896D-A247-B7A3-484ED127DC4C}" type="datetime3">
              <a:rPr lang="en-US" smtClean="0"/>
              <a:t>17 November 2020</a:t>
            </a:fld>
            <a:endParaRPr lang="en-US" dirty="0"/>
          </a:p>
        </p:txBody>
      </p:sp>
      <p:sp>
        <p:nvSpPr>
          <p:cNvPr id="7" name="Slide Number Placeholder 6"/>
          <p:cNvSpPr>
            <a:spLocks noGrp="1"/>
          </p:cNvSpPr>
          <p:nvPr>
            <p:ph type="sldNum" sz="quarter" idx="22"/>
          </p:nvPr>
        </p:nvSpPr>
        <p:spPr/>
        <p:txBody>
          <a:bodyPr/>
          <a:lstStyle/>
          <a:p>
            <a:fld id="{523A240F-EAFE-E84F-B44C-6D7A08E0E409}" type="slidenum">
              <a:rPr lang="en-US" smtClean="0"/>
              <a:t>‹#›</a:t>
            </a:fld>
            <a:endParaRPr lang="en-US" dirty="0"/>
          </a:p>
        </p:txBody>
      </p:sp>
      <p:sp>
        <p:nvSpPr>
          <p:cNvPr id="8" name="Title 7"/>
          <p:cNvSpPr>
            <a:spLocks noGrp="1"/>
          </p:cNvSpPr>
          <p:nvPr>
            <p:ph type="title"/>
          </p:nvPr>
        </p:nvSpPr>
        <p:spPr/>
        <p:txBody>
          <a:bodyPr/>
          <a:lstStyle/>
          <a:p>
            <a:r>
              <a:rPr lang="en-US"/>
              <a:t>Click to edit Master title style</a:t>
            </a:r>
          </a:p>
        </p:txBody>
      </p:sp>
    </p:spTree>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Three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303719" y="1541942"/>
            <a:ext cx="4114800" cy="2051951"/>
          </a:xfrm>
          <a:prstGeom prst="rect">
            <a:avLst/>
          </a:prstGeom>
        </p:spPr>
        <p:txBody>
          <a:bodyPr vert="horz" lIns="0" tIns="45720" rIns="0" bIns="45720" rtlCol="0">
            <a:noAutofit/>
          </a:bodyPr>
          <a:lstStyle>
            <a:lvl1pPr marL="0" indent="0">
              <a:lnSpc>
                <a:spcPct val="100000"/>
              </a:lnSpc>
              <a:buFont typeface="Arial" charset="0"/>
              <a:buNone/>
              <a:defRPr lang="en-US" sz="1600" b="0" dirty="0" smtClean="0">
                <a:solidFill>
                  <a:schemeClr val="tx1"/>
                </a:solidFill>
              </a:defRPr>
            </a:lvl1pPr>
            <a:lvl2pPr>
              <a:lnSpc>
                <a:spcPct val="100000"/>
              </a:lnSpc>
              <a:defRPr lang="en-US" sz="1600" dirty="0" smtClean="0"/>
            </a:lvl2pPr>
            <a:lvl3pPr>
              <a:lnSpc>
                <a:spcPct val="100000"/>
              </a:lnSpc>
              <a:defRPr lang="en-US" sz="1600" dirty="0" smtClean="0"/>
            </a:lvl3pPr>
            <a:lvl4pPr>
              <a:lnSpc>
                <a:spcPct val="100000"/>
              </a:lnSpc>
              <a:defRPr lang="en-US" sz="1600" dirty="0" smtClean="0"/>
            </a:lvl4pPr>
            <a:lvl5pPr>
              <a:lnSpc>
                <a:spcPct val="100000"/>
              </a:lnSpc>
              <a:defRPr lang="en-US" sz="1600" dirty="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Content Placeholder 2"/>
          <p:cNvSpPr>
            <a:spLocks noGrp="1"/>
          </p:cNvSpPr>
          <p:nvPr>
            <p:ph idx="13"/>
          </p:nvPr>
        </p:nvSpPr>
        <p:spPr>
          <a:xfrm>
            <a:off x="4725481" y="1541942"/>
            <a:ext cx="4114800" cy="2057400"/>
          </a:xfrm>
          <a:prstGeom prst="rect">
            <a:avLst/>
          </a:prstGeom>
        </p:spPr>
        <p:txBody>
          <a:bodyPr vert="horz" lIns="0" tIns="45720" rIns="0" bIns="45720" rtlCol="0">
            <a:noAutofit/>
          </a:bodyPr>
          <a:lstStyle>
            <a:lvl1pPr marL="0" indent="0">
              <a:lnSpc>
                <a:spcPct val="100000"/>
              </a:lnSpc>
              <a:buFont typeface="Arial" charset="0"/>
              <a:buNone/>
              <a:defRPr lang="en-US" sz="1600" b="0" dirty="0" smtClean="0">
                <a:solidFill>
                  <a:schemeClr val="tx1"/>
                </a:solidFill>
              </a:defRPr>
            </a:lvl1pPr>
            <a:lvl2pPr>
              <a:lnSpc>
                <a:spcPct val="100000"/>
              </a:lnSpc>
              <a:defRPr lang="en-US" sz="1600" dirty="0" smtClean="0"/>
            </a:lvl2pPr>
            <a:lvl3pPr>
              <a:lnSpc>
                <a:spcPct val="100000"/>
              </a:lnSpc>
              <a:defRPr lang="en-US" sz="1600" dirty="0" smtClean="0"/>
            </a:lvl3pPr>
            <a:lvl4pPr>
              <a:lnSpc>
                <a:spcPct val="100000"/>
              </a:lnSpc>
              <a:defRPr lang="en-US" sz="1600" dirty="0" smtClean="0"/>
            </a:lvl4pPr>
            <a:lvl5pPr>
              <a:lnSpc>
                <a:spcPct val="100000"/>
              </a:lnSpc>
              <a:defRPr lang="en-US" sz="1600" dirty="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5" name="Content Placeholder 14"/>
          <p:cNvSpPr>
            <a:spLocks noGrp="1"/>
          </p:cNvSpPr>
          <p:nvPr>
            <p:ph sz="quarter" idx="16"/>
          </p:nvPr>
        </p:nvSpPr>
        <p:spPr>
          <a:xfrm>
            <a:off x="2514600" y="4160815"/>
            <a:ext cx="4114800" cy="2057400"/>
          </a:xfrm>
        </p:spPr>
        <p:txBody>
          <a:bodyPr/>
          <a:lstStyle>
            <a:lvl1pPr marL="0" indent="0">
              <a:lnSpc>
                <a:spcPct val="100000"/>
              </a:lnSpc>
              <a:buFont typeface="Arial" charset="0"/>
              <a:buNone/>
              <a:defRPr sz="1600" b="0">
                <a:solidFill>
                  <a:schemeClr val="tx1"/>
                </a:solidFill>
              </a:defRPr>
            </a:lvl1pPr>
            <a:lvl2pPr>
              <a:lnSpc>
                <a:spcPct val="100000"/>
              </a:lnSpc>
              <a:defRPr sz="1600"/>
            </a:lvl2pPr>
            <a:lvl3pPr>
              <a:lnSpc>
                <a:spcPct val="100000"/>
              </a:lnSpc>
              <a:defRPr sz="1600"/>
            </a:lvl3pPr>
            <a:lvl4pPr>
              <a:lnSpc>
                <a:spcPct val="100000"/>
              </a:lnSpc>
              <a:defRPr sz="1600"/>
            </a:lvl4pPr>
            <a:lvl5pPr>
              <a:lnSpc>
                <a:spcPct val="100000"/>
              </a:lnSpc>
              <a:defRPr sz="16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7" name="Text Placeholder 16"/>
          <p:cNvSpPr>
            <a:spLocks noGrp="1"/>
          </p:cNvSpPr>
          <p:nvPr>
            <p:ph type="body" sz="quarter" idx="17"/>
          </p:nvPr>
        </p:nvSpPr>
        <p:spPr>
          <a:xfrm>
            <a:off x="303719" y="1176183"/>
            <a:ext cx="4114800" cy="365760"/>
          </a:xfrm>
        </p:spPr>
        <p:txBody>
          <a:bodyPr/>
          <a:lstStyle>
            <a:lvl1pPr marL="0" indent="0">
              <a:buNone/>
              <a:defRPr sz="1600" b="1">
                <a:solidFill>
                  <a:schemeClr val="tx1"/>
                </a:solidFill>
              </a:defRPr>
            </a:lvl1pPr>
          </a:lstStyle>
          <a:p>
            <a:pPr lvl="0"/>
            <a:r>
              <a:rPr lang="en-US"/>
              <a:t>Edit Master text styles</a:t>
            </a:r>
          </a:p>
        </p:txBody>
      </p:sp>
      <p:sp>
        <p:nvSpPr>
          <p:cNvPr id="19" name="Text Placeholder 18"/>
          <p:cNvSpPr>
            <a:spLocks noGrp="1"/>
          </p:cNvSpPr>
          <p:nvPr>
            <p:ph type="body" sz="quarter" idx="18"/>
          </p:nvPr>
        </p:nvSpPr>
        <p:spPr>
          <a:xfrm>
            <a:off x="2514600" y="3789927"/>
            <a:ext cx="4114800" cy="365760"/>
          </a:xfrm>
        </p:spPr>
        <p:txBody>
          <a:bodyPr/>
          <a:lstStyle>
            <a:lvl1pPr marL="0" indent="0">
              <a:buNone/>
              <a:defRPr sz="1600" b="1">
                <a:solidFill>
                  <a:schemeClr val="tx1"/>
                </a:solidFill>
              </a:defRPr>
            </a:lvl1pPr>
          </a:lstStyle>
          <a:p>
            <a:pPr lvl="0"/>
            <a:r>
              <a:rPr lang="en-US"/>
              <a:t>Edit Master text styles</a:t>
            </a:r>
          </a:p>
        </p:txBody>
      </p:sp>
      <p:sp>
        <p:nvSpPr>
          <p:cNvPr id="21" name="Text Placeholder 20"/>
          <p:cNvSpPr>
            <a:spLocks noGrp="1"/>
          </p:cNvSpPr>
          <p:nvPr>
            <p:ph type="body" sz="quarter" idx="19"/>
          </p:nvPr>
        </p:nvSpPr>
        <p:spPr>
          <a:xfrm>
            <a:off x="4725481" y="1176183"/>
            <a:ext cx="4114800" cy="365760"/>
          </a:xfrm>
        </p:spPr>
        <p:txBody>
          <a:bodyPr/>
          <a:lstStyle>
            <a:lvl1pPr marL="0" indent="0">
              <a:buNone/>
              <a:defRPr sz="1600" b="1">
                <a:solidFill>
                  <a:schemeClr val="tx1"/>
                </a:solidFill>
              </a:defRPr>
            </a:lvl1pPr>
          </a:lstStyle>
          <a:p>
            <a:pPr lvl="0"/>
            <a:r>
              <a:rPr lang="en-US"/>
              <a:t>Edit Master text styles</a:t>
            </a:r>
          </a:p>
        </p:txBody>
      </p:sp>
      <p:sp>
        <p:nvSpPr>
          <p:cNvPr id="4" name="Date Placeholder 3"/>
          <p:cNvSpPr>
            <a:spLocks noGrp="1"/>
          </p:cNvSpPr>
          <p:nvPr>
            <p:ph type="dt" sz="half" idx="20"/>
          </p:nvPr>
        </p:nvSpPr>
        <p:spPr/>
        <p:txBody>
          <a:bodyPr/>
          <a:lstStyle/>
          <a:p>
            <a:fld id="{7D9FAF65-07F8-C043-A3E2-AF851AB931DB}" type="datetime3">
              <a:rPr lang="en-US" smtClean="0"/>
              <a:t>17 November 2020</a:t>
            </a:fld>
            <a:endParaRPr lang="en-US" dirty="0"/>
          </a:p>
        </p:txBody>
      </p:sp>
      <p:sp>
        <p:nvSpPr>
          <p:cNvPr id="7" name="Slide Number Placeholder 6"/>
          <p:cNvSpPr>
            <a:spLocks noGrp="1"/>
          </p:cNvSpPr>
          <p:nvPr>
            <p:ph type="sldNum" sz="quarter" idx="22"/>
          </p:nvPr>
        </p:nvSpPr>
        <p:spPr/>
        <p:txBody>
          <a:bodyPr/>
          <a:lstStyle/>
          <a:p>
            <a:fld id="{523A240F-EAFE-E84F-B44C-6D7A08E0E409}" type="slidenum">
              <a:rPr lang="en-US" smtClean="0"/>
              <a:t>‹#›</a:t>
            </a:fld>
            <a:endParaRPr lang="en-US" dirty="0"/>
          </a:p>
        </p:txBody>
      </p:sp>
      <p:sp>
        <p:nvSpPr>
          <p:cNvPr id="8" name="Title 7"/>
          <p:cNvSpPr>
            <a:spLocks noGrp="1"/>
          </p:cNvSpPr>
          <p:nvPr>
            <p:ph type="title"/>
          </p:nvPr>
        </p:nvSpPr>
        <p:spPr>
          <a:xfrm>
            <a:off x="303719" y="210457"/>
            <a:ext cx="8536562" cy="710194"/>
          </a:xfrm>
        </p:spPr>
        <p:txBody>
          <a:bodyPr/>
          <a:lstStyle/>
          <a:p>
            <a:r>
              <a:rPr lang="en-US"/>
              <a:t>Click to edit Master title style</a:t>
            </a:r>
          </a:p>
        </p:txBody>
      </p:sp>
    </p:spTree>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Four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303719" y="1541943"/>
            <a:ext cx="4114800" cy="1828800"/>
          </a:xfrm>
          <a:prstGeom prst="rect">
            <a:avLst/>
          </a:prstGeom>
        </p:spPr>
        <p:txBody>
          <a:bodyPr vert="horz" lIns="0" tIns="45720" rIns="0" bIns="45720" rtlCol="0">
            <a:noAutofit/>
          </a:bodyPr>
          <a:lstStyle>
            <a:lvl1pPr marL="0" indent="0">
              <a:lnSpc>
                <a:spcPct val="100000"/>
              </a:lnSpc>
              <a:buFont typeface="Arial" charset="0"/>
              <a:buNone/>
              <a:defRPr lang="en-US" sz="1400" b="0" dirty="0" smtClean="0">
                <a:solidFill>
                  <a:schemeClr val="tx1"/>
                </a:solidFill>
              </a:defRPr>
            </a:lvl1pPr>
            <a:lvl2pPr>
              <a:lnSpc>
                <a:spcPct val="100000"/>
              </a:lnSpc>
              <a:defRPr lang="en-US" sz="1400" dirty="0" smtClean="0"/>
            </a:lvl2pPr>
            <a:lvl3pPr>
              <a:lnSpc>
                <a:spcPct val="100000"/>
              </a:lnSpc>
              <a:defRPr lang="en-US" sz="1400" dirty="0" smtClean="0"/>
            </a:lvl3pPr>
            <a:lvl4pPr>
              <a:lnSpc>
                <a:spcPct val="100000"/>
              </a:lnSpc>
              <a:defRPr lang="en-US" sz="1400" dirty="0" smtClean="0"/>
            </a:lvl4pPr>
            <a:lvl5pPr>
              <a:lnSpc>
                <a:spcPct val="100000"/>
              </a:lnSpc>
              <a:defRPr lang="en-US" sz="1400" dirty="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Content Placeholder 2"/>
          <p:cNvSpPr>
            <a:spLocks noGrp="1"/>
          </p:cNvSpPr>
          <p:nvPr>
            <p:ph idx="13"/>
          </p:nvPr>
        </p:nvSpPr>
        <p:spPr>
          <a:xfrm>
            <a:off x="4725481" y="1541943"/>
            <a:ext cx="4114800" cy="1828800"/>
          </a:xfrm>
          <a:prstGeom prst="rect">
            <a:avLst/>
          </a:prstGeom>
        </p:spPr>
        <p:txBody>
          <a:bodyPr vert="horz" lIns="0" tIns="45720" rIns="0" bIns="45720" rtlCol="0">
            <a:noAutofit/>
          </a:bodyPr>
          <a:lstStyle>
            <a:lvl1pPr marL="0" indent="0">
              <a:lnSpc>
                <a:spcPct val="100000"/>
              </a:lnSpc>
              <a:buFont typeface="Arial"/>
              <a:buNone/>
              <a:defRPr lang="en-US" sz="1400" b="0" dirty="0" smtClean="0">
                <a:solidFill>
                  <a:schemeClr val="tx1"/>
                </a:solidFill>
              </a:defRPr>
            </a:lvl1pPr>
            <a:lvl2pPr>
              <a:lnSpc>
                <a:spcPct val="100000"/>
              </a:lnSpc>
              <a:defRPr lang="en-US" sz="1400" dirty="0" smtClean="0"/>
            </a:lvl2pPr>
            <a:lvl3pPr>
              <a:lnSpc>
                <a:spcPct val="100000"/>
              </a:lnSpc>
              <a:defRPr lang="en-US" sz="1400" dirty="0" smtClean="0"/>
            </a:lvl3pPr>
            <a:lvl4pPr>
              <a:lnSpc>
                <a:spcPct val="100000"/>
              </a:lnSpc>
              <a:defRPr lang="en-US" sz="1400" dirty="0" smtClean="0"/>
            </a:lvl4pPr>
            <a:lvl5pPr>
              <a:lnSpc>
                <a:spcPct val="100000"/>
              </a:lnSpc>
              <a:defRPr lang="en-US" sz="1400" dirty="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Content Placeholder 8"/>
          <p:cNvSpPr>
            <a:spLocks noGrp="1"/>
          </p:cNvSpPr>
          <p:nvPr>
            <p:ph sz="quarter" idx="17"/>
          </p:nvPr>
        </p:nvSpPr>
        <p:spPr>
          <a:xfrm>
            <a:off x="303719" y="4030868"/>
            <a:ext cx="4114800" cy="1828800"/>
          </a:xfrm>
        </p:spPr>
        <p:txBody>
          <a:bodyPr/>
          <a:lstStyle>
            <a:lvl1pPr marL="0" indent="0">
              <a:lnSpc>
                <a:spcPct val="100000"/>
              </a:lnSpc>
              <a:buFont typeface="Arial"/>
              <a:buNone/>
              <a:defRPr sz="1400" b="0">
                <a:solidFill>
                  <a:schemeClr val="tx1"/>
                </a:solidFill>
              </a:defRPr>
            </a:lvl1pPr>
            <a:lvl2pPr>
              <a:lnSpc>
                <a:spcPct val="100000"/>
              </a:lnSpc>
              <a:defRPr sz="1400"/>
            </a:lvl2pPr>
            <a:lvl3pPr>
              <a:lnSpc>
                <a:spcPct val="100000"/>
              </a:lnSpc>
              <a:defRPr sz="1400"/>
            </a:lvl3pPr>
            <a:lvl4pPr>
              <a:lnSpc>
                <a:spcPct val="100000"/>
              </a:lnSpc>
              <a:defRPr sz="1400"/>
            </a:lvl4pPr>
            <a:lvl5pPr>
              <a:lnSpc>
                <a:spcPct val="100000"/>
              </a:lnSpc>
              <a:defRPr sz="14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Content Placeholder 10"/>
          <p:cNvSpPr>
            <a:spLocks noGrp="1"/>
          </p:cNvSpPr>
          <p:nvPr>
            <p:ph sz="quarter" idx="18"/>
          </p:nvPr>
        </p:nvSpPr>
        <p:spPr>
          <a:xfrm>
            <a:off x="4725481" y="4030868"/>
            <a:ext cx="4114800" cy="1828800"/>
          </a:xfrm>
        </p:spPr>
        <p:txBody>
          <a:bodyPr/>
          <a:lstStyle>
            <a:lvl1pPr marL="0" indent="0">
              <a:lnSpc>
                <a:spcPct val="100000"/>
              </a:lnSpc>
              <a:buFont typeface="Arial"/>
              <a:buNone/>
              <a:defRPr sz="1400" b="0">
                <a:solidFill>
                  <a:schemeClr val="tx1"/>
                </a:solidFill>
              </a:defRPr>
            </a:lvl1pPr>
            <a:lvl2pPr>
              <a:lnSpc>
                <a:spcPct val="100000"/>
              </a:lnSpc>
              <a:defRPr sz="1400"/>
            </a:lvl2pPr>
            <a:lvl3pPr>
              <a:lnSpc>
                <a:spcPct val="100000"/>
              </a:lnSpc>
              <a:defRPr sz="1400"/>
            </a:lvl3pPr>
            <a:lvl4pPr>
              <a:lnSpc>
                <a:spcPct val="100000"/>
              </a:lnSpc>
              <a:defRPr sz="1400"/>
            </a:lvl4pPr>
            <a:lvl5pPr>
              <a:lnSpc>
                <a:spcPct val="100000"/>
              </a:lnSpc>
              <a:defRPr sz="14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4" name="Text Placeholder 13"/>
          <p:cNvSpPr>
            <a:spLocks noGrp="1"/>
          </p:cNvSpPr>
          <p:nvPr>
            <p:ph type="body" sz="quarter" idx="19"/>
          </p:nvPr>
        </p:nvSpPr>
        <p:spPr>
          <a:xfrm>
            <a:off x="303719" y="1176183"/>
            <a:ext cx="4114800" cy="365760"/>
          </a:xfrm>
        </p:spPr>
        <p:txBody>
          <a:bodyPr/>
          <a:lstStyle>
            <a:lvl1pPr marL="0" indent="0">
              <a:buNone/>
              <a:defRPr sz="1600" b="1">
                <a:solidFill>
                  <a:schemeClr val="tx1"/>
                </a:solidFill>
              </a:defRPr>
            </a:lvl1pPr>
          </a:lstStyle>
          <a:p>
            <a:pPr lvl="0"/>
            <a:r>
              <a:rPr lang="en-US"/>
              <a:t>Edit Master text styles</a:t>
            </a:r>
          </a:p>
        </p:txBody>
      </p:sp>
      <p:sp>
        <p:nvSpPr>
          <p:cNvPr id="16" name="Text Placeholder 15"/>
          <p:cNvSpPr>
            <a:spLocks noGrp="1"/>
          </p:cNvSpPr>
          <p:nvPr>
            <p:ph type="body" sz="quarter" idx="20"/>
          </p:nvPr>
        </p:nvSpPr>
        <p:spPr>
          <a:xfrm>
            <a:off x="4725481" y="1176183"/>
            <a:ext cx="4114800" cy="365760"/>
          </a:xfrm>
        </p:spPr>
        <p:txBody>
          <a:bodyPr/>
          <a:lstStyle>
            <a:lvl1pPr marL="0" indent="0">
              <a:buNone/>
              <a:defRPr sz="1600" b="1">
                <a:solidFill>
                  <a:schemeClr val="tx1"/>
                </a:solidFill>
              </a:defRPr>
            </a:lvl1pPr>
          </a:lstStyle>
          <a:p>
            <a:pPr lvl="0"/>
            <a:r>
              <a:rPr lang="en-US"/>
              <a:t>Edit Master text styles</a:t>
            </a:r>
          </a:p>
        </p:txBody>
      </p:sp>
      <p:sp>
        <p:nvSpPr>
          <p:cNvPr id="18" name="Text Placeholder 17"/>
          <p:cNvSpPr>
            <a:spLocks noGrp="1"/>
          </p:cNvSpPr>
          <p:nvPr>
            <p:ph type="body" sz="quarter" idx="21"/>
          </p:nvPr>
        </p:nvSpPr>
        <p:spPr>
          <a:xfrm>
            <a:off x="303719" y="3659980"/>
            <a:ext cx="4114800" cy="365760"/>
          </a:xfrm>
        </p:spPr>
        <p:txBody>
          <a:bodyPr/>
          <a:lstStyle>
            <a:lvl1pPr marL="0" indent="0">
              <a:buNone/>
              <a:defRPr sz="1600" b="1">
                <a:solidFill>
                  <a:schemeClr val="tx1"/>
                </a:solidFill>
              </a:defRPr>
            </a:lvl1pPr>
          </a:lstStyle>
          <a:p>
            <a:pPr lvl="0"/>
            <a:r>
              <a:rPr lang="en-US"/>
              <a:t>Edit Master text styles</a:t>
            </a:r>
          </a:p>
        </p:txBody>
      </p:sp>
      <p:sp>
        <p:nvSpPr>
          <p:cNvPr id="20" name="Text Placeholder 19"/>
          <p:cNvSpPr>
            <a:spLocks noGrp="1"/>
          </p:cNvSpPr>
          <p:nvPr>
            <p:ph type="body" sz="quarter" idx="22"/>
          </p:nvPr>
        </p:nvSpPr>
        <p:spPr>
          <a:xfrm>
            <a:off x="4725481" y="3659980"/>
            <a:ext cx="4114800" cy="365760"/>
          </a:xfrm>
        </p:spPr>
        <p:txBody>
          <a:bodyPr/>
          <a:lstStyle>
            <a:lvl1pPr marL="0" indent="0">
              <a:buNone/>
              <a:defRPr sz="1600" b="1">
                <a:solidFill>
                  <a:schemeClr val="tx1"/>
                </a:solidFill>
              </a:defRPr>
            </a:lvl1pPr>
          </a:lstStyle>
          <a:p>
            <a:pPr lvl="0"/>
            <a:r>
              <a:rPr lang="en-US"/>
              <a:t>Edit Master text styles</a:t>
            </a:r>
          </a:p>
        </p:txBody>
      </p:sp>
      <p:sp>
        <p:nvSpPr>
          <p:cNvPr id="4" name="Date Placeholder 3"/>
          <p:cNvSpPr>
            <a:spLocks noGrp="1"/>
          </p:cNvSpPr>
          <p:nvPr>
            <p:ph type="dt" sz="half" idx="23"/>
          </p:nvPr>
        </p:nvSpPr>
        <p:spPr/>
        <p:txBody>
          <a:bodyPr/>
          <a:lstStyle/>
          <a:p>
            <a:fld id="{68CAD512-AEC3-4C4F-A8B0-9387800B1607}" type="datetime3">
              <a:rPr lang="en-US" smtClean="0"/>
              <a:t>17 November 2020</a:t>
            </a:fld>
            <a:endParaRPr lang="en-US" dirty="0"/>
          </a:p>
        </p:txBody>
      </p:sp>
      <p:sp>
        <p:nvSpPr>
          <p:cNvPr id="7" name="Slide Number Placeholder 6"/>
          <p:cNvSpPr>
            <a:spLocks noGrp="1"/>
          </p:cNvSpPr>
          <p:nvPr>
            <p:ph type="sldNum" sz="quarter" idx="25"/>
          </p:nvPr>
        </p:nvSpPr>
        <p:spPr/>
        <p:txBody>
          <a:bodyPr/>
          <a:lstStyle/>
          <a:p>
            <a:fld id="{523A240F-EAFE-E84F-B44C-6D7A08E0E409}" type="slidenum">
              <a:rPr lang="en-US" smtClean="0"/>
              <a:t>‹#›</a:t>
            </a:fld>
            <a:endParaRPr lang="en-US" dirty="0"/>
          </a:p>
        </p:txBody>
      </p:sp>
      <p:sp>
        <p:nvSpPr>
          <p:cNvPr id="8" name="Title 7"/>
          <p:cNvSpPr>
            <a:spLocks noGrp="1"/>
          </p:cNvSpPr>
          <p:nvPr>
            <p:ph type="title"/>
          </p:nvPr>
        </p:nvSpPr>
        <p:spPr>
          <a:xfrm>
            <a:off x="303719" y="210457"/>
            <a:ext cx="8536562" cy="710194"/>
          </a:xfrm>
        </p:spPr>
        <p:txBody>
          <a:bodyPr/>
          <a:lstStyle/>
          <a:p>
            <a:r>
              <a:rPr lang="en-US"/>
              <a:t>Click to edit Master title style</a:t>
            </a:r>
          </a:p>
        </p:txBody>
      </p:sp>
    </p:spTree>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3379951-4E30-CD4B-ACB5-D75EA9B83DB6}" type="datetime3">
              <a:rPr lang="en-US" smtClean="0"/>
              <a:t>17 November 2020</a:t>
            </a:fld>
            <a:endParaRPr lang="en-US" dirty="0"/>
          </a:p>
        </p:txBody>
      </p:sp>
      <p:sp>
        <p:nvSpPr>
          <p:cNvPr id="7" name="Slide Number Placeholder 6"/>
          <p:cNvSpPr>
            <a:spLocks noGrp="1"/>
          </p:cNvSpPr>
          <p:nvPr>
            <p:ph type="sldNum" sz="quarter" idx="12"/>
          </p:nvPr>
        </p:nvSpPr>
        <p:spPr/>
        <p:txBody>
          <a:bodyPr/>
          <a:lstStyle/>
          <a:p>
            <a:fld id="{523A240F-EAFE-E84F-B44C-6D7A08E0E409}" type="slidenum">
              <a:rPr lang="en-US" smtClean="0"/>
              <a:t>‹#›</a:t>
            </a:fld>
            <a:endParaRPr lang="en-US" dirty="0"/>
          </a:p>
        </p:txBody>
      </p:sp>
      <p:sp>
        <p:nvSpPr>
          <p:cNvPr id="5" name="Title 4"/>
          <p:cNvSpPr>
            <a:spLocks noGrp="1"/>
          </p:cNvSpPr>
          <p:nvPr>
            <p:ph type="title"/>
          </p:nvPr>
        </p:nvSpPr>
        <p:spPr/>
        <p:txBody>
          <a:bodyPr/>
          <a:lstStyle/>
          <a:p>
            <a:r>
              <a:rPr lang="en-US"/>
              <a:t>Click to edit Master title style</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p:cSld name="Blank">
    <p:spTree>
      <p:nvGrpSpPr>
        <p:cNvPr id="1" name=""/>
        <p:cNvGrpSpPr/>
        <p:nvPr/>
      </p:nvGrpSpPr>
      <p:grpSpPr>
        <a:xfrm>
          <a:off x="0" y="0"/>
          <a:ext cx="0" cy="0"/>
          <a:chOff x="0" y="0"/>
          <a:chExt cx="0" cy="0"/>
        </a:xfrm>
      </p:grpSpPr>
    </p:spTree>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03719" y="210457"/>
            <a:ext cx="8536562" cy="710194"/>
          </a:xfrm>
          <a:prstGeom prst="rect">
            <a:avLst/>
          </a:prstGeom>
        </p:spPr>
        <p:txBody>
          <a:bodyPr vert="horz" lIns="0" tIns="45720" rIns="0" bIns="45720" rtlCol="0" anchor="t">
            <a:noAutofit/>
          </a:bodyPr>
          <a:lstStyle/>
          <a:p>
            <a:r>
              <a:rPr lang="en-US"/>
              <a:t>Click to edit Master title style</a:t>
            </a:r>
            <a:endParaRPr lang="en-US" dirty="0"/>
          </a:p>
        </p:txBody>
      </p:sp>
      <p:sp>
        <p:nvSpPr>
          <p:cNvPr id="6" name="Slide Number Placeholder 5"/>
          <p:cNvSpPr>
            <a:spLocks noGrp="1"/>
          </p:cNvSpPr>
          <p:nvPr>
            <p:ph type="sldNum" sz="quarter" idx="4"/>
          </p:nvPr>
        </p:nvSpPr>
        <p:spPr bwMode="black">
          <a:xfrm>
            <a:off x="8520028" y="6442358"/>
            <a:ext cx="548640" cy="228600"/>
          </a:xfrm>
          <a:prstGeom prst="rect">
            <a:avLst/>
          </a:prstGeom>
        </p:spPr>
        <p:txBody>
          <a:bodyPr vert="horz" lIns="91440" tIns="45720" rIns="91440" bIns="45720" rtlCol="0" anchor="ctr"/>
          <a:lstStyle>
            <a:lvl1pPr algn="ctr">
              <a:defRPr sz="1000">
                <a:solidFill>
                  <a:schemeClr val="tx1"/>
                </a:solidFill>
                <a:latin typeface="Calibri"/>
                <a:cs typeface="Calibri"/>
              </a:defRPr>
            </a:lvl1pPr>
          </a:lstStyle>
          <a:p>
            <a:fld id="{523A240F-EAFE-E84F-B44C-6D7A08E0E409}" type="slidenum">
              <a:rPr lang="en-US" smtClean="0"/>
              <a:t>‹#›</a:t>
            </a:fld>
            <a:endParaRPr lang="en-US" dirty="0"/>
          </a:p>
        </p:txBody>
      </p:sp>
      <p:sp>
        <p:nvSpPr>
          <p:cNvPr id="13" name="Text Placeholder 12"/>
          <p:cNvSpPr>
            <a:spLocks noGrp="1"/>
          </p:cNvSpPr>
          <p:nvPr>
            <p:ph type="body" idx="1"/>
          </p:nvPr>
        </p:nvSpPr>
        <p:spPr>
          <a:xfrm>
            <a:off x="303719" y="1270000"/>
            <a:ext cx="8536562" cy="4856480"/>
          </a:xfrm>
          <a:prstGeom prst="rect">
            <a:avLst/>
          </a:prstGeom>
        </p:spPr>
        <p:txBody>
          <a:bodyPr vert="horz" lIns="0" tIns="45720" rIns="0" bIns="45720" rtlCol="0">
            <a:no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3" name="Date Placeholder 2"/>
          <p:cNvSpPr>
            <a:spLocks noGrp="1"/>
          </p:cNvSpPr>
          <p:nvPr>
            <p:ph type="dt" sz="half" idx="2"/>
          </p:nvPr>
        </p:nvSpPr>
        <p:spPr bwMode="black">
          <a:xfrm>
            <a:off x="7405880" y="6442358"/>
            <a:ext cx="1114147" cy="228600"/>
          </a:xfrm>
          <a:prstGeom prst="rect">
            <a:avLst/>
          </a:prstGeom>
        </p:spPr>
        <p:txBody>
          <a:bodyPr vert="horz" lIns="0" tIns="45720" rIns="0" bIns="45720" rtlCol="0" anchor="ctr"/>
          <a:lstStyle>
            <a:lvl1pPr algn="ctr">
              <a:defRPr lang="en-US" sz="1000" smtClean="0">
                <a:solidFill>
                  <a:schemeClr val="tx1"/>
                </a:solidFill>
                <a:latin typeface="Calibri"/>
                <a:cs typeface="Calibri"/>
              </a:defRPr>
            </a:lvl1pPr>
          </a:lstStyle>
          <a:p>
            <a:fld id="{1B40BB8E-56A9-134E-B7CE-4832FF61B263}" type="datetime3">
              <a:rPr lang="en-US" smtClean="0"/>
              <a:t>17 November 2020</a:t>
            </a:fld>
            <a:endParaRPr lang="en-US" dirty="0"/>
          </a:p>
        </p:txBody>
      </p:sp>
    </p:spTree>
    <p:extLst>
      <p:ext uri="{BB962C8B-B14F-4D97-AF65-F5344CB8AC3E}">
        <p14:creationId xmlns:p14="http://schemas.microsoft.com/office/powerpoint/2010/main" val="11890589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 id="2147483674" r:id="rId13"/>
    <p:sldLayoutId id="2147483675" r:id="rId14"/>
    <p:sldLayoutId id="2147483676" r:id="rId15"/>
  </p:sldLayoutIdLst>
  <p:hf hdr="0"/>
  <p:txStyles>
    <p:titleStyle>
      <a:lvl1pPr algn="l" defTabSz="914400" rtl="0" eaLnBrk="1" latinLnBrk="0" hangingPunct="1">
        <a:spcBef>
          <a:spcPct val="0"/>
        </a:spcBef>
        <a:buNone/>
        <a:defRPr sz="2400" b="0" kern="1200" baseline="0">
          <a:solidFill>
            <a:schemeClr val="tx1"/>
          </a:solidFill>
          <a:latin typeface="Calibri"/>
          <a:ea typeface="+mj-ea"/>
          <a:cs typeface="Calibri"/>
        </a:defRPr>
      </a:lvl1pPr>
    </p:titleStyle>
    <p:bodyStyle>
      <a:lvl1pPr marL="0" indent="0" algn="l" defTabSz="914400" rtl="0" eaLnBrk="1" latinLnBrk="0" hangingPunct="1">
        <a:lnSpc>
          <a:spcPct val="100000"/>
        </a:lnSpc>
        <a:spcBef>
          <a:spcPts val="0"/>
        </a:spcBef>
        <a:spcAft>
          <a:spcPts val="0"/>
        </a:spcAft>
        <a:buClrTx/>
        <a:buFont typeface="Arial"/>
        <a:buNone/>
        <a:defRPr sz="1600" b="0" kern="1200">
          <a:solidFill>
            <a:schemeClr val="tx1"/>
          </a:solidFill>
          <a:latin typeface="Calibri"/>
          <a:ea typeface="+mn-ea"/>
          <a:cs typeface="Calibri"/>
        </a:defRPr>
      </a:lvl1pPr>
      <a:lvl2pPr marL="457200" indent="-228600" algn="l" defTabSz="914400" rtl="0" eaLnBrk="1" latinLnBrk="0" hangingPunct="1">
        <a:lnSpc>
          <a:spcPct val="100000"/>
        </a:lnSpc>
        <a:spcBef>
          <a:spcPts val="0"/>
        </a:spcBef>
        <a:spcAft>
          <a:spcPts val="0"/>
        </a:spcAft>
        <a:buClrTx/>
        <a:buFont typeface="Arial" charset="0"/>
        <a:buChar char="•"/>
        <a:tabLst/>
        <a:defRPr sz="1600" b="0" kern="1200">
          <a:solidFill>
            <a:schemeClr val="tx1"/>
          </a:solidFill>
          <a:latin typeface="Calibri"/>
          <a:ea typeface="+mn-ea"/>
          <a:cs typeface="Calibri"/>
        </a:defRPr>
      </a:lvl2pPr>
      <a:lvl3pPr marL="687388" indent="-227013" algn="l" defTabSz="914400" rtl="0" eaLnBrk="1" latinLnBrk="0" hangingPunct="1">
        <a:lnSpc>
          <a:spcPct val="100000"/>
        </a:lnSpc>
        <a:spcBef>
          <a:spcPts val="0"/>
        </a:spcBef>
        <a:spcAft>
          <a:spcPts val="0"/>
        </a:spcAft>
        <a:buClrTx/>
        <a:buSzPct val="100000"/>
        <a:buFont typeface=".AppleSystemUIFont" charset="-120"/>
        <a:buChar char="–"/>
        <a:tabLst/>
        <a:defRPr sz="1600" b="0" kern="1200">
          <a:solidFill>
            <a:schemeClr val="tx1"/>
          </a:solidFill>
          <a:latin typeface="Calibri"/>
          <a:ea typeface="+mn-ea"/>
          <a:cs typeface="Calibri"/>
        </a:defRPr>
      </a:lvl3pPr>
      <a:lvl4pPr marL="912813" indent="-225425" algn="l" defTabSz="914400" rtl="0" eaLnBrk="1" latinLnBrk="0" hangingPunct="1">
        <a:lnSpc>
          <a:spcPct val="100000"/>
        </a:lnSpc>
        <a:spcBef>
          <a:spcPts val="0"/>
        </a:spcBef>
        <a:spcAft>
          <a:spcPts val="0"/>
        </a:spcAft>
        <a:buClrTx/>
        <a:buSzPct val="85000"/>
        <a:buFont typeface="Wingdings" charset="2"/>
        <a:buChar char="§"/>
        <a:tabLst/>
        <a:defRPr sz="1600" b="0" kern="1200">
          <a:solidFill>
            <a:schemeClr val="tx1"/>
          </a:solidFill>
          <a:latin typeface="Calibri"/>
          <a:ea typeface="+mn-ea"/>
          <a:cs typeface="Calibri"/>
        </a:defRPr>
      </a:lvl4pPr>
      <a:lvl5pPr marL="1144588" indent="-230188" algn="l" defTabSz="914400" rtl="0" eaLnBrk="1" latinLnBrk="0" hangingPunct="1">
        <a:lnSpc>
          <a:spcPct val="100000"/>
        </a:lnSpc>
        <a:spcBef>
          <a:spcPts val="0"/>
        </a:spcBef>
        <a:spcAft>
          <a:spcPts val="0"/>
        </a:spcAft>
        <a:buClrTx/>
        <a:buFont typeface=".AppleSystemUIFont" charset="-120"/>
        <a:buChar char="-"/>
        <a:tabLst/>
        <a:defRPr sz="1600" b="0" kern="1200">
          <a:solidFill>
            <a:schemeClr val="tx1"/>
          </a:solidFill>
          <a:latin typeface="Calibri"/>
          <a:ea typeface="+mn-ea"/>
          <a:cs typeface="Calibri"/>
        </a:defRPr>
      </a:lvl5pPr>
      <a:lvl6pPr marL="1147762" indent="0" algn="l" defTabSz="914400" rtl="0" eaLnBrk="1" latinLnBrk="0" hangingPunct="1">
        <a:lnSpc>
          <a:spcPct val="114000"/>
        </a:lnSpc>
        <a:spcBef>
          <a:spcPts val="600"/>
        </a:spcBef>
        <a:spcAft>
          <a:spcPts val="600"/>
        </a:spcAft>
        <a:buClr>
          <a:schemeClr val="tx1"/>
        </a:buClr>
        <a:buFont typeface="Arial"/>
        <a:buNone/>
        <a:tabLst/>
        <a:defRPr sz="1600" b="0" kern="1200">
          <a:solidFill>
            <a:schemeClr val="tx1"/>
          </a:solidFill>
          <a:latin typeface="+mn-lt"/>
          <a:ea typeface="+mn-ea"/>
          <a:cs typeface="+mn-cs"/>
        </a:defRPr>
      </a:lvl6pPr>
      <a:lvl7pPr marL="1374775" indent="0" algn="l" defTabSz="914400" rtl="0" eaLnBrk="1" latinLnBrk="0" hangingPunct="1">
        <a:lnSpc>
          <a:spcPct val="114000"/>
        </a:lnSpc>
        <a:spcBef>
          <a:spcPts val="600"/>
        </a:spcBef>
        <a:spcAft>
          <a:spcPts val="600"/>
        </a:spcAft>
        <a:buClr>
          <a:schemeClr val="tx1"/>
        </a:buClr>
        <a:buFont typeface="Arial"/>
        <a:buNone/>
        <a:tabLst/>
        <a:defRPr sz="1600" b="0" kern="1200" baseline="0">
          <a:solidFill>
            <a:schemeClr val="tx1"/>
          </a:solidFill>
          <a:latin typeface="+mn-lt"/>
          <a:ea typeface="+mn-ea"/>
          <a:cs typeface="+mn-cs"/>
        </a:defRPr>
      </a:lvl7pPr>
      <a:lvl8pPr marL="1601788" indent="0" algn="l" defTabSz="914400" rtl="0" eaLnBrk="1" latinLnBrk="0" hangingPunct="1">
        <a:lnSpc>
          <a:spcPct val="114000"/>
        </a:lnSpc>
        <a:spcBef>
          <a:spcPts val="600"/>
        </a:spcBef>
        <a:spcAft>
          <a:spcPts val="600"/>
        </a:spcAft>
        <a:buClr>
          <a:schemeClr val="tx1"/>
        </a:buClr>
        <a:buFont typeface="Arial"/>
        <a:buNone/>
        <a:tabLst/>
        <a:defRPr sz="1600" b="0" kern="1200" baseline="0">
          <a:solidFill>
            <a:schemeClr val="tx1"/>
          </a:solidFill>
          <a:latin typeface="+mn-lt"/>
          <a:ea typeface="+mn-ea"/>
          <a:cs typeface="+mn-cs"/>
        </a:defRPr>
      </a:lvl8pPr>
      <a:lvl9pPr marL="1828800" indent="0" algn="l" defTabSz="914400" rtl="0" eaLnBrk="1" latinLnBrk="0" hangingPunct="1">
        <a:lnSpc>
          <a:spcPct val="114000"/>
        </a:lnSpc>
        <a:spcBef>
          <a:spcPts val="600"/>
        </a:spcBef>
        <a:spcAft>
          <a:spcPts val="600"/>
        </a:spcAft>
        <a:buClr>
          <a:schemeClr val="tx1"/>
        </a:buClr>
        <a:buFont typeface="Arial"/>
        <a:buNone/>
        <a:tabLst/>
        <a:defRPr sz="1600" b="0" kern="1200" baseline="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png"/><Relationship Id="rId1" Type="http://schemas.openxmlformats.org/officeDocument/2006/relationships/slideLayout" Target="../slideLayouts/slideLayout1.xml"/><Relationship Id="rId4" Type="http://schemas.openxmlformats.org/officeDocument/2006/relationships/image" Target="../media/image6.emf"/></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3" Type="http://schemas.openxmlformats.org/officeDocument/2006/relationships/hyperlink" Target="https://www.bofaml.com/content/dam/boamlimages/documents/PDFs/global_card_access_user_guide.pdf" TargetMode="External"/><Relationship Id="rId7" Type="http://schemas.openxmlformats.org/officeDocument/2006/relationships/image" Target="../media/image7.emf"/><Relationship Id="rId2" Type="http://schemas.openxmlformats.org/officeDocument/2006/relationships/notesSlide" Target="../notesSlides/notesSlide1.xml"/><Relationship Id="rId1" Type="http://schemas.openxmlformats.org/officeDocument/2006/relationships/slideLayout" Target="../slideLayouts/slideLayout15.xml"/><Relationship Id="rId6" Type="http://schemas.openxmlformats.org/officeDocument/2006/relationships/hyperlink" Target="mailto:gpatterson@astate.edu" TargetMode="External"/><Relationship Id="rId5" Type="http://schemas.openxmlformats.org/officeDocument/2006/relationships/hyperlink" Target="mailto:mismith@astate.edu" TargetMode="External"/><Relationship Id="rId4" Type="http://schemas.openxmlformats.org/officeDocument/2006/relationships/hyperlink" Target="https://www.bofaml.com/content/dam/boamlimages/documents/PDFs/global_card_access_faq.pdf" TargetMode="Externa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3" Type="http://schemas.openxmlformats.org/officeDocument/2006/relationships/hyperlink" Target="http://www.bofaml.com/globalcardaccess" TargetMode="External"/><Relationship Id="rId2" Type="http://schemas.openxmlformats.org/officeDocument/2006/relationships/notesSlide" Target="../notesSlides/notesSlide2.xml"/><Relationship Id="rId1" Type="http://schemas.openxmlformats.org/officeDocument/2006/relationships/slideLayout" Target="../slideLayouts/slideLayout15.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5.xml"/></Relationships>
</file>

<file path=ppt/slides/_rels/slide15.xml.rels><?xml version="1.0" encoding="UTF-8" standalone="yes"?>
<Relationships xmlns="http://schemas.openxmlformats.org/package/2006/relationships"><Relationship Id="rId3" Type="http://schemas.openxmlformats.org/officeDocument/2006/relationships/hyperlink" Target="http://www.concursolutions.com/" TargetMode="External"/><Relationship Id="rId2" Type="http://schemas.openxmlformats.org/officeDocument/2006/relationships/notesSlide" Target="../notesSlides/notesSlide4.xml"/><Relationship Id="rId1" Type="http://schemas.openxmlformats.org/officeDocument/2006/relationships/slideLayout" Target="../slideLayouts/slideLayout15.xml"/></Relationships>
</file>

<file path=ppt/slides/_rels/slide16.xml.rels><?xml version="1.0" encoding="UTF-8" standalone="yes"?>
<Relationships xmlns="http://schemas.openxmlformats.org/package/2006/relationships"><Relationship Id="rId3" Type="http://schemas.openxmlformats.org/officeDocument/2006/relationships/hyperlink" Target="htpp://sipc.com/"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17.xml.rels><?xml version="1.0" encoding="UTF-8" standalone="yes"?>
<Relationships xmlns="http://schemas.openxmlformats.org/package/2006/relationships"><Relationship Id="rId13" Type="http://schemas.openxmlformats.org/officeDocument/2006/relationships/customXml" Target="../ink/ink6.xml"/><Relationship Id="rId18" Type="http://schemas.openxmlformats.org/officeDocument/2006/relationships/image" Target="../media/image16.png"/><Relationship Id="rId26" Type="http://schemas.openxmlformats.org/officeDocument/2006/relationships/image" Target="../media/image20.png"/><Relationship Id="rId39" Type="http://schemas.openxmlformats.org/officeDocument/2006/relationships/customXml" Target="../ink/ink19.xml"/><Relationship Id="rId3" Type="http://schemas.openxmlformats.org/officeDocument/2006/relationships/customXml" Target="../ink/ink1.xml"/><Relationship Id="rId21" Type="http://schemas.openxmlformats.org/officeDocument/2006/relationships/customXml" Target="../ink/ink10.xml"/><Relationship Id="rId34" Type="http://schemas.openxmlformats.org/officeDocument/2006/relationships/image" Target="../media/image24.png"/><Relationship Id="rId42" Type="http://schemas.openxmlformats.org/officeDocument/2006/relationships/image" Target="../media/image28.png"/><Relationship Id="rId47" Type="http://schemas.openxmlformats.org/officeDocument/2006/relationships/image" Target="../media/image30.png"/><Relationship Id="rId50" Type="http://schemas.openxmlformats.org/officeDocument/2006/relationships/customXml" Target="../ink/ink25.xml"/><Relationship Id="rId7" Type="http://schemas.openxmlformats.org/officeDocument/2006/relationships/customXml" Target="../ink/ink3.xml"/><Relationship Id="rId12" Type="http://schemas.openxmlformats.org/officeDocument/2006/relationships/image" Target="../media/image13.png"/><Relationship Id="rId17" Type="http://schemas.openxmlformats.org/officeDocument/2006/relationships/customXml" Target="../ink/ink8.xml"/><Relationship Id="rId25" Type="http://schemas.openxmlformats.org/officeDocument/2006/relationships/customXml" Target="../ink/ink12.xml"/><Relationship Id="rId33" Type="http://schemas.openxmlformats.org/officeDocument/2006/relationships/customXml" Target="../ink/ink16.xml"/><Relationship Id="rId38" Type="http://schemas.openxmlformats.org/officeDocument/2006/relationships/image" Target="../media/image26.png"/><Relationship Id="rId46" Type="http://schemas.openxmlformats.org/officeDocument/2006/relationships/customXml" Target="../ink/ink23.xml"/><Relationship Id="rId2" Type="http://schemas.openxmlformats.org/officeDocument/2006/relationships/image" Target="../media/image8.png"/><Relationship Id="rId16" Type="http://schemas.openxmlformats.org/officeDocument/2006/relationships/image" Target="../media/image15.png"/><Relationship Id="rId20" Type="http://schemas.openxmlformats.org/officeDocument/2006/relationships/image" Target="../media/image17.png"/><Relationship Id="rId29" Type="http://schemas.openxmlformats.org/officeDocument/2006/relationships/customXml" Target="../ink/ink14.xml"/><Relationship Id="rId41" Type="http://schemas.openxmlformats.org/officeDocument/2006/relationships/customXml" Target="../ink/ink20.xml"/><Relationship Id="rId1" Type="http://schemas.openxmlformats.org/officeDocument/2006/relationships/slideLayout" Target="../slideLayouts/slideLayout2.xml"/><Relationship Id="rId6" Type="http://schemas.openxmlformats.org/officeDocument/2006/relationships/image" Target="../media/image10.png"/><Relationship Id="rId11" Type="http://schemas.openxmlformats.org/officeDocument/2006/relationships/customXml" Target="../ink/ink5.xml"/><Relationship Id="rId24" Type="http://schemas.openxmlformats.org/officeDocument/2006/relationships/image" Target="../media/image19.png"/><Relationship Id="rId32" Type="http://schemas.openxmlformats.org/officeDocument/2006/relationships/image" Target="../media/image23.png"/><Relationship Id="rId37" Type="http://schemas.openxmlformats.org/officeDocument/2006/relationships/customXml" Target="../ink/ink18.xml"/><Relationship Id="rId40" Type="http://schemas.openxmlformats.org/officeDocument/2006/relationships/image" Target="../media/image27.png"/><Relationship Id="rId45" Type="http://schemas.openxmlformats.org/officeDocument/2006/relationships/customXml" Target="../ink/ink22.xml"/><Relationship Id="rId53" Type="http://schemas.openxmlformats.org/officeDocument/2006/relationships/image" Target="../media/image33.png"/><Relationship Id="rId5" Type="http://schemas.openxmlformats.org/officeDocument/2006/relationships/customXml" Target="../ink/ink2.xml"/><Relationship Id="rId15" Type="http://schemas.openxmlformats.org/officeDocument/2006/relationships/customXml" Target="../ink/ink7.xml"/><Relationship Id="rId23" Type="http://schemas.openxmlformats.org/officeDocument/2006/relationships/customXml" Target="../ink/ink11.xml"/><Relationship Id="rId28" Type="http://schemas.openxmlformats.org/officeDocument/2006/relationships/image" Target="../media/image21.png"/><Relationship Id="rId36" Type="http://schemas.openxmlformats.org/officeDocument/2006/relationships/image" Target="../media/image25.png"/><Relationship Id="rId49" Type="http://schemas.openxmlformats.org/officeDocument/2006/relationships/image" Target="../media/image31.png"/><Relationship Id="rId10" Type="http://schemas.openxmlformats.org/officeDocument/2006/relationships/image" Target="../media/image12.png"/><Relationship Id="rId19" Type="http://schemas.openxmlformats.org/officeDocument/2006/relationships/customXml" Target="../ink/ink9.xml"/><Relationship Id="rId31" Type="http://schemas.openxmlformats.org/officeDocument/2006/relationships/customXml" Target="../ink/ink15.xml"/><Relationship Id="rId44" Type="http://schemas.openxmlformats.org/officeDocument/2006/relationships/image" Target="../media/image29.png"/><Relationship Id="rId52" Type="http://schemas.openxmlformats.org/officeDocument/2006/relationships/customXml" Target="../ink/ink26.xml"/><Relationship Id="rId4" Type="http://schemas.openxmlformats.org/officeDocument/2006/relationships/image" Target="../media/image9.png"/><Relationship Id="rId9" Type="http://schemas.openxmlformats.org/officeDocument/2006/relationships/customXml" Target="../ink/ink4.xml"/><Relationship Id="rId14" Type="http://schemas.openxmlformats.org/officeDocument/2006/relationships/image" Target="../media/image14.png"/><Relationship Id="rId22" Type="http://schemas.openxmlformats.org/officeDocument/2006/relationships/image" Target="../media/image18.png"/><Relationship Id="rId27" Type="http://schemas.openxmlformats.org/officeDocument/2006/relationships/customXml" Target="../ink/ink13.xml"/><Relationship Id="rId30" Type="http://schemas.openxmlformats.org/officeDocument/2006/relationships/image" Target="../media/image22.png"/><Relationship Id="rId35" Type="http://schemas.openxmlformats.org/officeDocument/2006/relationships/customXml" Target="../ink/ink17.xml"/><Relationship Id="rId43" Type="http://schemas.openxmlformats.org/officeDocument/2006/relationships/customXml" Target="../ink/ink21.xml"/><Relationship Id="rId48" Type="http://schemas.openxmlformats.org/officeDocument/2006/relationships/customXml" Target="../ink/ink24.xml"/><Relationship Id="rId8" Type="http://schemas.openxmlformats.org/officeDocument/2006/relationships/image" Target="../media/image11.png"/><Relationship Id="rId51" Type="http://schemas.openxmlformats.org/officeDocument/2006/relationships/image" Target="../media/image32.png"/></Relationships>
</file>

<file path=ppt/slides/_rels/slide18.xml.rels><?xml version="1.0" encoding="UTF-8" standalone="yes"?>
<Relationships xmlns="http://schemas.openxmlformats.org/package/2006/relationships"><Relationship Id="rId8" Type="http://schemas.openxmlformats.org/officeDocument/2006/relationships/image" Target="../media/image37.png"/><Relationship Id="rId13" Type="http://schemas.openxmlformats.org/officeDocument/2006/relationships/customXml" Target="../ink/ink32.xml"/><Relationship Id="rId18" Type="http://schemas.openxmlformats.org/officeDocument/2006/relationships/image" Target="../media/image42.png"/><Relationship Id="rId26" Type="http://schemas.openxmlformats.org/officeDocument/2006/relationships/image" Target="../media/image46.png"/><Relationship Id="rId3" Type="http://schemas.openxmlformats.org/officeDocument/2006/relationships/customXml" Target="../ink/ink27.xml"/><Relationship Id="rId21" Type="http://schemas.openxmlformats.org/officeDocument/2006/relationships/customXml" Target="../ink/ink36.xml"/><Relationship Id="rId7" Type="http://schemas.openxmlformats.org/officeDocument/2006/relationships/customXml" Target="../ink/ink29.xml"/><Relationship Id="rId12" Type="http://schemas.openxmlformats.org/officeDocument/2006/relationships/image" Target="../media/image39.png"/><Relationship Id="rId17" Type="http://schemas.openxmlformats.org/officeDocument/2006/relationships/customXml" Target="../ink/ink34.xml"/><Relationship Id="rId25" Type="http://schemas.openxmlformats.org/officeDocument/2006/relationships/customXml" Target="../ink/ink38.xml"/><Relationship Id="rId2" Type="http://schemas.openxmlformats.org/officeDocument/2006/relationships/image" Target="../media/image34.png"/><Relationship Id="rId16" Type="http://schemas.openxmlformats.org/officeDocument/2006/relationships/image" Target="../media/image41.png"/><Relationship Id="rId20" Type="http://schemas.openxmlformats.org/officeDocument/2006/relationships/image" Target="../media/image43.png"/><Relationship Id="rId1" Type="http://schemas.openxmlformats.org/officeDocument/2006/relationships/slideLayout" Target="../slideLayouts/slideLayout2.xml"/><Relationship Id="rId6" Type="http://schemas.openxmlformats.org/officeDocument/2006/relationships/image" Target="../media/image36.png"/><Relationship Id="rId11" Type="http://schemas.openxmlformats.org/officeDocument/2006/relationships/customXml" Target="../ink/ink31.xml"/><Relationship Id="rId24" Type="http://schemas.openxmlformats.org/officeDocument/2006/relationships/image" Target="../media/image45.png"/><Relationship Id="rId5" Type="http://schemas.openxmlformats.org/officeDocument/2006/relationships/customXml" Target="../ink/ink28.xml"/><Relationship Id="rId15" Type="http://schemas.openxmlformats.org/officeDocument/2006/relationships/customXml" Target="../ink/ink33.xml"/><Relationship Id="rId23" Type="http://schemas.openxmlformats.org/officeDocument/2006/relationships/customXml" Target="../ink/ink37.xml"/><Relationship Id="rId28" Type="http://schemas.openxmlformats.org/officeDocument/2006/relationships/image" Target="../media/image47.png"/><Relationship Id="rId10" Type="http://schemas.openxmlformats.org/officeDocument/2006/relationships/image" Target="../media/image38.png"/><Relationship Id="rId19" Type="http://schemas.openxmlformats.org/officeDocument/2006/relationships/customXml" Target="../ink/ink35.xml"/><Relationship Id="rId4" Type="http://schemas.openxmlformats.org/officeDocument/2006/relationships/image" Target="../media/image35.png"/><Relationship Id="rId9" Type="http://schemas.openxmlformats.org/officeDocument/2006/relationships/customXml" Target="../ink/ink30.xml"/><Relationship Id="rId14" Type="http://schemas.openxmlformats.org/officeDocument/2006/relationships/image" Target="../media/image40.png"/><Relationship Id="rId22" Type="http://schemas.openxmlformats.org/officeDocument/2006/relationships/image" Target="../media/image44.png"/><Relationship Id="rId27" Type="http://schemas.openxmlformats.org/officeDocument/2006/relationships/customXml" Target="../ink/ink3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2" Type="http://schemas.openxmlformats.org/officeDocument/2006/relationships/hyperlink" Target="http://www.baml.com/globalcardaccess" TargetMode="External"/><Relationship Id="rId1" Type="http://schemas.openxmlformats.org/officeDocument/2006/relationships/slideLayout" Target="../slideLayouts/slideLayout1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7.xml.rels><?xml version="1.0" encoding="UTF-8" standalone="yes"?>
<Relationships xmlns="http://schemas.openxmlformats.org/package/2006/relationships"><Relationship Id="rId2" Type="http://schemas.openxmlformats.org/officeDocument/2006/relationships/hyperlink" Target="http://www.baml.com/globalcardaccess" TargetMode="External"/><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2749" y="961859"/>
            <a:ext cx="8604839" cy="4767778"/>
          </a:xfrm>
          <a:prstGeom prst="rect">
            <a:avLst/>
          </a:prstGeom>
        </p:spPr>
      </p:pic>
      <p:pic>
        <p:nvPicPr>
          <p:cNvPr id="9" name="Picture 8">
            <a:extLst>
              <a:ext uri="{FF2B5EF4-FFF2-40B4-BE49-F238E27FC236}">
                <a16:creationId xmlns:a16="http://schemas.microsoft.com/office/drawing/2014/main" id="{5551B858-CB59-B341-ADA7-523C29A52BEC}"/>
              </a:ext>
            </a:extLst>
          </p:cNvPr>
          <p:cNvPicPr>
            <a:picLocks noChangeAspect="1"/>
          </p:cNvPicPr>
          <p:nvPr/>
        </p:nvPicPr>
        <p:blipFill>
          <a:blip r:embed="rId3"/>
          <a:stretch>
            <a:fillRect/>
          </a:stretch>
        </p:blipFill>
        <p:spPr>
          <a:xfrm>
            <a:off x="3134634" y="6122798"/>
            <a:ext cx="2871216" cy="346728"/>
          </a:xfrm>
          <a:prstGeom prst="rect">
            <a:avLst/>
          </a:prstGeom>
        </p:spPr>
      </p:pic>
      <p:sp>
        <p:nvSpPr>
          <p:cNvPr id="2" name="Title 1">
            <a:extLst>
              <a:ext uri="{FF2B5EF4-FFF2-40B4-BE49-F238E27FC236}">
                <a16:creationId xmlns:a16="http://schemas.microsoft.com/office/drawing/2014/main" id="{1D81C61E-3CAC-044B-887E-530E8A995020}"/>
              </a:ext>
            </a:extLst>
          </p:cNvPr>
          <p:cNvSpPr>
            <a:spLocks noGrp="1"/>
          </p:cNvSpPr>
          <p:nvPr>
            <p:ph type="ctrTitle"/>
          </p:nvPr>
        </p:nvSpPr>
        <p:spPr/>
        <p:txBody>
          <a:bodyPr/>
          <a:lstStyle/>
          <a:p>
            <a:r>
              <a:rPr lang="en-US" dirty="0">
                <a:solidFill>
                  <a:schemeClr val="bg1"/>
                </a:solidFill>
              </a:rPr>
              <a:t>Purchase/Travel Program</a:t>
            </a:r>
            <a:br>
              <a:rPr lang="en-US" dirty="0">
                <a:solidFill>
                  <a:schemeClr val="bg1"/>
                </a:solidFill>
              </a:rPr>
            </a:br>
            <a:r>
              <a:rPr lang="en-US" sz="2800" dirty="0">
                <a:solidFill>
                  <a:schemeClr val="bg1"/>
                </a:solidFill>
              </a:rPr>
              <a:t>New Card Registration and Information</a:t>
            </a:r>
            <a:br>
              <a:rPr lang="en-US" sz="2800" dirty="0">
                <a:solidFill>
                  <a:schemeClr val="bg1"/>
                </a:solidFill>
              </a:rPr>
            </a:br>
            <a:r>
              <a:rPr lang="en-US" sz="2800" dirty="0">
                <a:solidFill>
                  <a:schemeClr val="bg1"/>
                </a:solidFill>
              </a:rPr>
              <a:t>Arkansas State University</a:t>
            </a:r>
          </a:p>
        </p:txBody>
      </p:sp>
      <p:grpSp>
        <p:nvGrpSpPr>
          <p:cNvPr id="5" name="Group 4">
            <a:extLst>
              <a:ext uri="{FF2B5EF4-FFF2-40B4-BE49-F238E27FC236}">
                <a16:creationId xmlns:a16="http://schemas.microsoft.com/office/drawing/2014/main" id="{8B9A4EB8-94DA-1545-8679-41123FB211B7}"/>
              </a:ext>
            </a:extLst>
          </p:cNvPr>
          <p:cNvGrpSpPr/>
          <p:nvPr/>
        </p:nvGrpSpPr>
        <p:grpSpPr>
          <a:xfrm>
            <a:off x="112765" y="163956"/>
            <a:ext cx="2942379" cy="500137"/>
            <a:chOff x="160891" y="212081"/>
            <a:chExt cx="2942379" cy="500137"/>
          </a:xfrm>
        </p:grpSpPr>
        <p:sp>
          <p:nvSpPr>
            <p:cNvPr id="6" name="TextBox 5">
              <a:extLst>
                <a:ext uri="{FF2B5EF4-FFF2-40B4-BE49-F238E27FC236}">
                  <a16:creationId xmlns:a16="http://schemas.microsoft.com/office/drawing/2014/main" id="{4F75A786-34F7-794F-AFC0-7054F3525509}"/>
                </a:ext>
              </a:extLst>
            </p:cNvPr>
            <p:cNvSpPr txBox="1"/>
            <p:nvPr/>
          </p:nvSpPr>
          <p:spPr>
            <a:xfrm>
              <a:off x="525546" y="212081"/>
              <a:ext cx="2577724" cy="500137"/>
            </a:xfrm>
            <a:prstGeom prst="rect">
              <a:avLst/>
            </a:prstGeom>
            <a:noFill/>
          </p:spPr>
          <p:txBody>
            <a:bodyPr wrap="square" rtlCol="0">
              <a:spAutoFit/>
            </a:bodyPr>
            <a:lstStyle/>
            <a:p>
              <a:pPr>
                <a:spcAft>
                  <a:spcPts val="300"/>
                </a:spcAft>
              </a:pPr>
              <a:r>
                <a:rPr lang="en-US" sz="900" dirty="0">
                  <a:latin typeface="Calibri" pitchFamily="34" charset="0"/>
                  <a:cs typeface="Calibri" pitchFamily="34" charset="0"/>
                </a:rPr>
                <a:t>Go Paperless! Please </a:t>
              </a:r>
              <a:r>
                <a:rPr lang="en-US" sz="900" u="sng" dirty="0">
                  <a:latin typeface="Calibri" pitchFamily="34" charset="0"/>
                  <a:cs typeface="Calibri" pitchFamily="34" charset="0"/>
                </a:rPr>
                <a:t>do not</a:t>
              </a:r>
              <a:r>
                <a:rPr lang="en-US" sz="900" dirty="0">
                  <a:latin typeface="Calibri" pitchFamily="34" charset="0"/>
                  <a:cs typeface="Calibri" pitchFamily="34" charset="0"/>
                </a:rPr>
                <a:t> print this document.</a:t>
              </a:r>
            </a:p>
            <a:p>
              <a:pPr>
                <a:spcAft>
                  <a:spcPts val="300"/>
                </a:spcAft>
              </a:pPr>
              <a:r>
                <a:rPr lang="en-US" sz="700" dirty="0">
                  <a:latin typeface="Calibri" pitchFamily="34" charset="0"/>
                  <a:cs typeface="Calibri" pitchFamily="34" charset="0"/>
                </a:rPr>
                <a:t>Receiving this document electronically reduces greenhouse gas</a:t>
              </a:r>
              <a:br>
                <a:rPr lang="en-US" sz="700" dirty="0">
                  <a:latin typeface="Calibri" pitchFamily="34" charset="0"/>
                  <a:cs typeface="Calibri" pitchFamily="34" charset="0"/>
                </a:rPr>
              </a:br>
              <a:r>
                <a:rPr lang="en-US" sz="700" dirty="0">
                  <a:latin typeface="Calibri" pitchFamily="34" charset="0"/>
                  <a:cs typeface="Calibri" pitchFamily="34" charset="0"/>
                </a:rPr>
                <a:t>emissions (GHG). Each page not printed avoids 15 grams of CO</a:t>
              </a:r>
              <a:r>
                <a:rPr lang="en-US" sz="700" baseline="-25000" dirty="0">
                  <a:latin typeface="Calibri" pitchFamily="34" charset="0"/>
                  <a:cs typeface="Calibri" pitchFamily="34" charset="0"/>
                </a:rPr>
                <a:t>2</a:t>
              </a:r>
              <a:r>
                <a:rPr lang="en-US" sz="700" dirty="0">
                  <a:latin typeface="Calibri" pitchFamily="34" charset="0"/>
                  <a:cs typeface="Calibri" pitchFamily="34" charset="0"/>
                </a:rPr>
                <a:t>.</a:t>
              </a:r>
            </a:p>
          </p:txBody>
        </p:sp>
        <p:pic>
          <p:nvPicPr>
            <p:cNvPr id="7" name="Picture 6">
              <a:extLst>
                <a:ext uri="{FF2B5EF4-FFF2-40B4-BE49-F238E27FC236}">
                  <a16:creationId xmlns:a16="http://schemas.microsoft.com/office/drawing/2014/main" id="{B4BC0FCE-A5FD-7648-B491-DD72CBF5C421}"/>
                </a:ext>
              </a:extLst>
            </p:cNvPr>
            <p:cNvPicPr>
              <a:picLocks noChangeAspect="1"/>
            </p:cNvPicPr>
            <p:nvPr/>
          </p:nvPicPr>
          <p:blipFill>
            <a:blip r:embed="rId4"/>
            <a:stretch>
              <a:fillRect/>
            </a:stretch>
          </p:blipFill>
          <p:spPr>
            <a:xfrm>
              <a:off x="160891" y="229665"/>
              <a:ext cx="446420" cy="446420"/>
            </a:xfrm>
            <a:prstGeom prst="rect">
              <a:avLst/>
            </a:prstGeom>
          </p:spPr>
        </p:pic>
      </p:grpSp>
    </p:spTree>
    <p:extLst>
      <p:ext uri="{BB962C8B-B14F-4D97-AF65-F5344CB8AC3E}">
        <p14:creationId xmlns:p14="http://schemas.microsoft.com/office/powerpoint/2010/main" val="60217508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pPr algn="ctr"/>
            <a:r>
              <a:rPr lang="en-US" dirty="0"/>
              <a:t>Cardholder Support</a:t>
            </a:r>
          </a:p>
        </p:txBody>
      </p:sp>
    </p:spTree>
    <p:extLst>
      <p:ext uri="{BB962C8B-B14F-4D97-AF65-F5344CB8AC3E}">
        <p14:creationId xmlns:p14="http://schemas.microsoft.com/office/powerpoint/2010/main" val="408316431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326109" y="585743"/>
            <a:ext cx="6855679" cy="327135"/>
          </a:xfrm>
        </p:spPr>
        <p:txBody>
          <a:bodyPr/>
          <a:lstStyle/>
          <a:p>
            <a:r>
              <a:rPr lang="en-US" dirty="0"/>
              <a:t>Cardholder Support</a:t>
            </a:r>
          </a:p>
        </p:txBody>
      </p:sp>
      <p:graphicFrame>
        <p:nvGraphicFramePr>
          <p:cNvPr id="4" name="Table 3"/>
          <p:cNvGraphicFramePr>
            <a:graphicFrameLocks noGrp="1"/>
          </p:cNvGraphicFramePr>
          <p:nvPr>
            <p:extLst>
              <p:ext uri="{D42A27DB-BD31-4B8C-83A1-F6EECF244321}">
                <p14:modId xmlns:p14="http://schemas.microsoft.com/office/powerpoint/2010/main" val="669722015"/>
              </p:ext>
            </p:extLst>
          </p:nvPr>
        </p:nvGraphicFramePr>
        <p:xfrm>
          <a:off x="736865" y="1623111"/>
          <a:ext cx="6732209" cy="3407904"/>
        </p:xfrm>
        <a:graphic>
          <a:graphicData uri="http://schemas.openxmlformats.org/drawingml/2006/table">
            <a:tbl>
              <a:tblPr firstRow="1" firstCol="1" bandRow="1"/>
              <a:tblGrid>
                <a:gridCol w="1388656">
                  <a:extLst>
                    <a:ext uri="{9D8B030D-6E8A-4147-A177-3AD203B41FA5}">
                      <a16:colId xmlns:a16="http://schemas.microsoft.com/office/drawing/2014/main" val="20000"/>
                    </a:ext>
                  </a:extLst>
                </a:gridCol>
                <a:gridCol w="5343553">
                  <a:extLst>
                    <a:ext uri="{9D8B030D-6E8A-4147-A177-3AD203B41FA5}">
                      <a16:colId xmlns:a16="http://schemas.microsoft.com/office/drawing/2014/main" val="20001"/>
                    </a:ext>
                  </a:extLst>
                </a:gridCol>
              </a:tblGrid>
              <a:tr h="486843">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marL="0" marR="0">
                        <a:lnSpc>
                          <a:spcPts val="1300"/>
                        </a:lnSpc>
                        <a:spcBef>
                          <a:spcPts val="0"/>
                        </a:spcBef>
                        <a:spcAft>
                          <a:spcPts val="600"/>
                        </a:spcAft>
                      </a:pPr>
                      <a:r>
                        <a:rPr lang="en-US" sz="1100" dirty="0">
                          <a:effectLst/>
                        </a:rPr>
                        <a:t>Card activation</a:t>
                      </a:r>
                    </a:p>
                  </a:txBody>
                  <a:tcPr marL="62319" marR="62319" marT="0" marB="0" anchor="ctr">
                    <a:lnL w="6350" cap="flat" cmpd="sng" algn="ctr">
                      <a:solidFill>
                        <a:srgbClr val="000000">
                          <a:lumMod val="75000"/>
                          <a:lumOff val="25000"/>
                        </a:srgbClr>
                      </a:solidFill>
                      <a:prstDash val="solid"/>
                      <a:round/>
                      <a:headEnd type="none" w="med" len="med"/>
                      <a:tailEnd type="none" w="med" len="med"/>
                    </a:lnL>
                    <a:lnR w="12700" cmpd="sng">
                      <a:noFill/>
                    </a:lnR>
                    <a:lnT w="6350" cap="flat" cmpd="sng" algn="ctr">
                      <a:solidFill>
                        <a:srgbClr val="000000">
                          <a:lumMod val="75000"/>
                          <a:lumOff val="25000"/>
                        </a:srgbClr>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141654"/>
                    </a:solidFill>
                  </a:tcPr>
                </a:tc>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marL="0" marR="0">
                        <a:lnSpc>
                          <a:spcPts val="1300"/>
                        </a:lnSpc>
                        <a:spcBef>
                          <a:spcPts val="0"/>
                        </a:spcBef>
                        <a:spcAft>
                          <a:spcPts val="600"/>
                        </a:spcAft>
                      </a:pPr>
                      <a:r>
                        <a:rPr lang="en-US" sz="1100" b="0" dirty="0">
                          <a:solidFill>
                            <a:schemeClr val="tx1">
                              <a:lumMod val="75000"/>
                              <a:lumOff val="25000"/>
                            </a:schemeClr>
                          </a:solidFill>
                          <a:effectLst/>
                        </a:rPr>
                        <a:t>1-888-233-8855     602-379-8753 (collect)</a:t>
                      </a:r>
                      <a:endParaRPr lang="en-US" sz="1100" b="0" dirty="0">
                        <a:solidFill>
                          <a:schemeClr val="tx1">
                            <a:lumMod val="75000"/>
                            <a:lumOff val="25000"/>
                          </a:schemeClr>
                        </a:solidFill>
                        <a:effectLst/>
                        <a:latin typeface="Connections" panose="020B0503040000020004" pitchFamily="34" charset="0"/>
                        <a:ea typeface="Times New Roman" panose="02020603050405020304" pitchFamily="18" charset="0"/>
                        <a:cs typeface="ITC Franklin Gothic Std Book"/>
                      </a:endParaRPr>
                    </a:p>
                  </a:txBody>
                  <a:tcPr marL="62319" marR="62319" marT="0" marB="0" anchor="ctr">
                    <a:lnL w="12700" cmpd="sng">
                      <a:noFill/>
                    </a:lnL>
                    <a:lnR w="6350" cap="flat" cmpd="sng" algn="ctr">
                      <a:solidFill>
                        <a:srgbClr val="000000">
                          <a:lumMod val="75000"/>
                          <a:lumOff val="25000"/>
                        </a:srgbClr>
                      </a:solidFill>
                      <a:prstDash val="solid"/>
                      <a:round/>
                      <a:headEnd type="none" w="med" len="med"/>
                      <a:tailEnd type="none" w="med" len="med"/>
                    </a:lnR>
                    <a:lnT w="6350" cap="flat" cmpd="sng" algn="ctr">
                      <a:solidFill>
                        <a:srgbClr val="000000">
                          <a:lumMod val="75000"/>
                          <a:lumOff val="25000"/>
                        </a:srgbClr>
                      </a:solidFill>
                      <a:prstDash val="solid"/>
                      <a:round/>
                      <a:headEnd type="none" w="med" len="med"/>
                      <a:tailEnd type="none" w="med" len="med"/>
                    </a:lnT>
                    <a:lnB w="6350" cap="flat" cmpd="sng" algn="ctr">
                      <a:solidFill>
                        <a:srgbClr val="000000">
                          <a:lumMod val="75000"/>
                          <a:lumOff val="25000"/>
                        </a:srgb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973687">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marL="0" marR="0">
                        <a:lnSpc>
                          <a:spcPts val="1300"/>
                        </a:lnSpc>
                        <a:spcBef>
                          <a:spcPts val="0"/>
                        </a:spcBef>
                        <a:spcAft>
                          <a:spcPts val="600"/>
                        </a:spcAft>
                      </a:pPr>
                      <a:r>
                        <a:rPr lang="en-US" sz="1100" dirty="0">
                          <a:effectLst/>
                        </a:rPr>
                        <a:t>Bank of America Support</a:t>
                      </a:r>
                      <a:endParaRPr lang="en-US" sz="1100" dirty="0">
                        <a:solidFill>
                          <a:srgbClr val="404040"/>
                        </a:solidFill>
                        <a:effectLst/>
                        <a:latin typeface="Connections" panose="020B0503040000020004" pitchFamily="34" charset="0"/>
                        <a:ea typeface="Times New Roman" panose="02020603050405020304" pitchFamily="18" charset="0"/>
                        <a:cs typeface="ITC Franklin Gothic Std Book"/>
                      </a:endParaRPr>
                    </a:p>
                  </a:txBody>
                  <a:tcPr marL="62319" marR="62319" marT="0" marB="0" anchor="ctr">
                    <a:lnL w="6350" cap="flat" cmpd="sng" algn="ctr">
                      <a:solidFill>
                        <a:srgbClr val="000000">
                          <a:lumMod val="75000"/>
                          <a:lumOff val="25000"/>
                        </a:srgbClr>
                      </a:solidFill>
                      <a:prstDash val="solid"/>
                      <a:round/>
                      <a:headEnd type="none" w="med" len="med"/>
                      <a:tailEnd type="none" w="med" len="med"/>
                    </a:lnL>
                    <a:lnR w="12700" cmpd="sng">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141654"/>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1371600" marR="0" indent="-1371600">
                        <a:lnSpc>
                          <a:spcPct val="100000"/>
                        </a:lnSpc>
                        <a:spcBef>
                          <a:spcPts val="0"/>
                        </a:spcBef>
                        <a:spcAft>
                          <a:spcPts val="0"/>
                        </a:spcAft>
                      </a:pPr>
                      <a:r>
                        <a:rPr lang="en-US" sz="1100" b="0" dirty="0">
                          <a:solidFill>
                            <a:schemeClr val="tx1">
                              <a:lumMod val="75000"/>
                              <a:lumOff val="25000"/>
                            </a:schemeClr>
                          </a:solidFill>
                          <a:effectLst/>
                        </a:rPr>
                        <a:t>1-888-449-2273     602-379-8753 (collect)</a:t>
                      </a:r>
                    </a:p>
                    <a:p>
                      <a:pPr marL="0" marR="0">
                        <a:lnSpc>
                          <a:spcPct val="100000"/>
                        </a:lnSpc>
                        <a:spcBef>
                          <a:spcPts val="0"/>
                        </a:spcBef>
                        <a:spcAft>
                          <a:spcPts val="0"/>
                        </a:spcAft>
                      </a:pPr>
                      <a:r>
                        <a:rPr lang="en-US" sz="1100" b="0" dirty="0">
                          <a:solidFill>
                            <a:schemeClr val="tx1">
                              <a:lumMod val="75000"/>
                              <a:lumOff val="25000"/>
                            </a:schemeClr>
                          </a:solidFill>
                          <a:effectLst/>
                          <a:hlinkClick r:id="rId3"/>
                        </a:rPr>
                        <a:t>Global Card Access User Guide</a:t>
                      </a:r>
                      <a:endParaRPr lang="en-US" sz="1100" b="0" dirty="0">
                        <a:solidFill>
                          <a:schemeClr val="tx1">
                            <a:lumMod val="75000"/>
                            <a:lumOff val="25000"/>
                          </a:schemeClr>
                        </a:solidFill>
                        <a:effectLst/>
                      </a:endParaRPr>
                    </a:p>
                    <a:p>
                      <a:pPr marL="0" marR="0">
                        <a:lnSpc>
                          <a:spcPct val="100000"/>
                        </a:lnSpc>
                        <a:spcBef>
                          <a:spcPts val="0"/>
                        </a:spcBef>
                        <a:spcAft>
                          <a:spcPts val="0"/>
                        </a:spcAft>
                      </a:pPr>
                      <a:r>
                        <a:rPr lang="en-US" sz="1100" b="0" dirty="0">
                          <a:solidFill>
                            <a:schemeClr val="tx1">
                              <a:lumMod val="75000"/>
                              <a:lumOff val="25000"/>
                            </a:schemeClr>
                          </a:solidFill>
                          <a:effectLst/>
                          <a:hlinkClick r:id="rId4"/>
                        </a:rPr>
                        <a:t>Global Card Access User FAQs</a:t>
                      </a:r>
                      <a:endParaRPr lang="en-US" sz="1100" b="0" dirty="0">
                        <a:solidFill>
                          <a:schemeClr val="tx1">
                            <a:lumMod val="75000"/>
                            <a:lumOff val="25000"/>
                          </a:schemeClr>
                        </a:solidFill>
                        <a:effectLst/>
                      </a:endParaRPr>
                    </a:p>
                  </a:txBody>
                  <a:tcPr marL="62319" marR="62319" marT="0" marB="0" anchor="ctr">
                    <a:lnL w="12700" cmpd="sng">
                      <a:noFill/>
                    </a:lnL>
                    <a:lnR w="6350" cap="flat" cmpd="sng" algn="ctr">
                      <a:solidFill>
                        <a:srgbClr val="000000">
                          <a:lumMod val="75000"/>
                          <a:lumOff val="25000"/>
                        </a:srgbClr>
                      </a:solidFill>
                      <a:prstDash val="solid"/>
                      <a:round/>
                      <a:headEnd type="none" w="med" len="med"/>
                      <a:tailEnd type="none" w="med" len="med"/>
                    </a:lnR>
                    <a:lnT w="6350" cap="flat" cmpd="sng" algn="ctr">
                      <a:solidFill>
                        <a:srgbClr val="000000">
                          <a:lumMod val="75000"/>
                          <a:lumOff val="25000"/>
                        </a:srgbClr>
                      </a:solidFill>
                      <a:prstDash val="solid"/>
                      <a:round/>
                      <a:headEnd type="none" w="med" len="med"/>
                      <a:tailEnd type="none" w="med" len="med"/>
                    </a:lnT>
                    <a:lnB w="6350" cap="flat" cmpd="sng" algn="ctr">
                      <a:solidFill>
                        <a:srgbClr val="000000">
                          <a:lumMod val="75000"/>
                          <a:lumOff val="25000"/>
                        </a:srgb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973687">
                <a:tc>
                  <a:txBody>
                    <a:bodyPr/>
                    <a:lstStyle/>
                    <a:p>
                      <a:pPr marL="0" marR="0" lvl="0" indent="0" algn="l" defTabSz="914400" rtl="0" eaLnBrk="1" fontAlgn="auto" latinLnBrk="0" hangingPunct="1">
                        <a:lnSpc>
                          <a:spcPts val="1300"/>
                        </a:lnSpc>
                        <a:spcBef>
                          <a:spcPts val="0"/>
                        </a:spcBef>
                        <a:spcAft>
                          <a:spcPts val="600"/>
                        </a:spcAft>
                        <a:buClrTx/>
                        <a:buSzTx/>
                        <a:buFontTx/>
                        <a:buNone/>
                        <a:tabLst/>
                        <a:defRPr/>
                      </a:pPr>
                      <a:r>
                        <a:rPr lang="en-US" sz="1100" b="1" dirty="0">
                          <a:solidFill>
                            <a:schemeClr val="bg1"/>
                          </a:solidFill>
                          <a:effectLst/>
                        </a:rPr>
                        <a:t>University Support</a:t>
                      </a:r>
                      <a:endParaRPr lang="en-US" sz="1100" b="1" dirty="0">
                        <a:solidFill>
                          <a:schemeClr val="bg1"/>
                        </a:solidFill>
                        <a:effectLst/>
                        <a:latin typeface="Connections" panose="020B0503040000020004" pitchFamily="34" charset="0"/>
                        <a:ea typeface="Times New Roman" panose="02020603050405020304" pitchFamily="18" charset="0"/>
                        <a:cs typeface="ITC Franklin Gothic Std Book"/>
                      </a:endParaRPr>
                    </a:p>
                    <a:p>
                      <a:pPr marL="0" marR="0">
                        <a:lnSpc>
                          <a:spcPts val="1300"/>
                        </a:lnSpc>
                        <a:spcBef>
                          <a:spcPts val="0"/>
                        </a:spcBef>
                        <a:spcAft>
                          <a:spcPts val="600"/>
                        </a:spcAft>
                      </a:pPr>
                      <a:endParaRPr lang="en-US" sz="1100" dirty="0">
                        <a:solidFill>
                          <a:srgbClr val="404040"/>
                        </a:solidFill>
                        <a:effectLst/>
                        <a:latin typeface="Connections" panose="020B0503040000020004" pitchFamily="34" charset="0"/>
                        <a:ea typeface="Times New Roman" panose="02020603050405020304" pitchFamily="18" charset="0"/>
                        <a:cs typeface="ITC Franklin Gothic Std Book"/>
                      </a:endParaRPr>
                    </a:p>
                  </a:txBody>
                  <a:tcPr marL="62319" marR="62319" marT="0" marB="0" anchor="ctr">
                    <a:lnL w="6350" cap="flat" cmpd="sng" algn="ctr">
                      <a:solidFill>
                        <a:srgbClr val="000000">
                          <a:lumMod val="75000"/>
                          <a:lumOff val="25000"/>
                        </a:srgbClr>
                      </a:solidFill>
                      <a:prstDash val="solid"/>
                      <a:round/>
                      <a:headEnd type="none" w="med" len="med"/>
                      <a:tailEnd type="none" w="med" len="med"/>
                    </a:lnL>
                    <a:lnR w="12700" cmpd="sng">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141654"/>
                    </a:solidFill>
                  </a:tcPr>
                </a:tc>
                <a:tc>
                  <a:txBody>
                    <a:bodyPr/>
                    <a:lstStyle/>
                    <a:p>
                      <a:pPr marL="0" marR="0">
                        <a:lnSpc>
                          <a:spcPct val="100000"/>
                        </a:lnSpc>
                        <a:spcBef>
                          <a:spcPts val="0"/>
                        </a:spcBef>
                        <a:spcAft>
                          <a:spcPts val="0"/>
                        </a:spcAft>
                      </a:pPr>
                      <a:r>
                        <a:rPr lang="en-US" sz="1100" b="0" dirty="0">
                          <a:solidFill>
                            <a:schemeClr val="tx1">
                              <a:lumMod val="75000"/>
                              <a:lumOff val="25000"/>
                            </a:schemeClr>
                          </a:solidFill>
                          <a:effectLst/>
                          <a:latin typeface="Connections" panose="020B0503040000020004" pitchFamily="34" charset="0"/>
                          <a:ea typeface="Times New Roman" panose="02020603050405020304" pitchFamily="18" charset="0"/>
                          <a:cs typeface="ITC Franklin Gothic Std Book"/>
                        </a:rPr>
                        <a:t>Purchasing Card: Mike Smith, </a:t>
                      </a:r>
                      <a:r>
                        <a:rPr lang="en-US" sz="1100" b="0" dirty="0">
                          <a:solidFill>
                            <a:schemeClr val="tx1">
                              <a:lumMod val="75000"/>
                              <a:lumOff val="25000"/>
                            </a:schemeClr>
                          </a:solidFill>
                          <a:effectLst/>
                          <a:latin typeface="Connections" panose="020B0503040000020004" pitchFamily="34" charset="0"/>
                          <a:ea typeface="Times New Roman" panose="02020603050405020304" pitchFamily="18" charset="0"/>
                          <a:cs typeface="ITC Franklin Gothic Std Book"/>
                          <a:hlinkClick r:id="rId5"/>
                        </a:rPr>
                        <a:t>mismith@astate.edu</a:t>
                      </a:r>
                      <a:r>
                        <a:rPr lang="en-US" sz="1100" b="0" dirty="0">
                          <a:solidFill>
                            <a:schemeClr val="tx1">
                              <a:lumMod val="75000"/>
                              <a:lumOff val="25000"/>
                            </a:schemeClr>
                          </a:solidFill>
                          <a:effectLst/>
                          <a:latin typeface="Connections" panose="020B0503040000020004" pitchFamily="34" charset="0"/>
                          <a:ea typeface="Times New Roman" panose="02020603050405020304" pitchFamily="18" charset="0"/>
                          <a:cs typeface="ITC Franklin Gothic Std Book"/>
                        </a:rPr>
                        <a:t>, 680-4230</a:t>
                      </a:r>
                    </a:p>
                    <a:p>
                      <a:pPr marL="0" marR="0">
                        <a:lnSpc>
                          <a:spcPct val="100000"/>
                        </a:lnSpc>
                        <a:spcBef>
                          <a:spcPts val="0"/>
                        </a:spcBef>
                        <a:spcAft>
                          <a:spcPts val="0"/>
                        </a:spcAft>
                      </a:pPr>
                      <a:r>
                        <a:rPr lang="en-US" sz="1100" b="0" dirty="0">
                          <a:solidFill>
                            <a:schemeClr val="tx1">
                              <a:lumMod val="75000"/>
                              <a:lumOff val="25000"/>
                            </a:schemeClr>
                          </a:solidFill>
                          <a:effectLst/>
                          <a:latin typeface="Connections" panose="020B0503040000020004" pitchFamily="34" charset="0"/>
                          <a:ea typeface="Times New Roman" panose="02020603050405020304" pitchFamily="18" charset="0"/>
                          <a:cs typeface="ITC Franklin Gothic Std Book"/>
                        </a:rPr>
                        <a:t>Travel and Department Card: Garry Patterson, </a:t>
                      </a:r>
                      <a:r>
                        <a:rPr lang="en-US" sz="1100" b="0" dirty="0">
                          <a:solidFill>
                            <a:schemeClr val="tx1">
                              <a:lumMod val="75000"/>
                              <a:lumOff val="25000"/>
                            </a:schemeClr>
                          </a:solidFill>
                          <a:effectLst/>
                          <a:latin typeface="Connections" panose="020B0503040000020004" pitchFamily="34" charset="0"/>
                          <a:ea typeface="Times New Roman" panose="02020603050405020304" pitchFamily="18" charset="0"/>
                          <a:cs typeface="ITC Franklin Gothic Std Book"/>
                          <a:hlinkClick r:id="rId6"/>
                        </a:rPr>
                        <a:t>gpatterson@astate.edu</a:t>
                      </a:r>
                      <a:r>
                        <a:rPr lang="en-US" sz="1100" b="0" dirty="0">
                          <a:solidFill>
                            <a:schemeClr val="tx1">
                              <a:lumMod val="75000"/>
                              <a:lumOff val="25000"/>
                            </a:schemeClr>
                          </a:solidFill>
                          <a:effectLst/>
                          <a:latin typeface="Connections" panose="020B0503040000020004" pitchFamily="34" charset="0"/>
                          <a:ea typeface="Times New Roman" panose="02020603050405020304" pitchFamily="18" charset="0"/>
                          <a:cs typeface="ITC Franklin Gothic Std Book"/>
                        </a:rPr>
                        <a:t>, 972-2333</a:t>
                      </a:r>
                    </a:p>
                  </a:txBody>
                  <a:tcPr marL="62319" marR="62319" marT="0" marB="0" anchor="ctr">
                    <a:lnL w="12700" cmpd="sng">
                      <a:noFill/>
                    </a:lnL>
                    <a:lnR w="6350" cap="flat" cmpd="sng" algn="ctr">
                      <a:solidFill>
                        <a:srgbClr val="000000">
                          <a:lumMod val="75000"/>
                          <a:lumOff val="25000"/>
                        </a:srgbClr>
                      </a:solidFill>
                      <a:prstDash val="solid"/>
                      <a:round/>
                      <a:headEnd type="none" w="med" len="med"/>
                      <a:tailEnd type="none" w="med" len="med"/>
                    </a:lnR>
                    <a:lnT w="6350" cap="flat" cmpd="sng" algn="ctr">
                      <a:solidFill>
                        <a:srgbClr val="000000">
                          <a:lumMod val="75000"/>
                          <a:lumOff val="25000"/>
                        </a:srgbClr>
                      </a:solidFill>
                      <a:prstDash val="solid"/>
                      <a:round/>
                      <a:headEnd type="none" w="med" len="med"/>
                      <a:tailEnd type="none" w="med" len="med"/>
                    </a:lnT>
                    <a:lnB w="6350" cap="flat" cmpd="sng" algn="ctr">
                      <a:solidFill>
                        <a:srgbClr val="000000">
                          <a:lumMod val="75000"/>
                          <a:lumOff val="25000"/>
                        </a:srgb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973687">
                <a:tc>
                  <a:txBody>
                    <a:bodyPr/>
                    <a:lstStyle/>
                    <a:p>
                      <a:pPr marL="0" marR="0">
                        <a:lnSpc>
                          <a:spcPts val="1300"/>
                        </a:lnSpc>
                        <a:spcBef>
                          <a:spcPts val="0"/>
                        </a:spcBef>
                        <a:spcAft>
                          <a:spcPts val="600"/>
                        </a:spcAft>
                      </a:pPr>
                      <a:r>
                        <a:rPr lang="en-US" sz="1100" dirty="0">
                          <a:solidFill>
                            <a:schemeClr val="bg1"/>
                          </a:solidFill>
                          <a:effectLst/>
                          <a:latin typeface="Connections" panose="020B0503040000020004" pitchFamily="34" charset="0"/>
                          <a:ea typeface="Times New Roman" panose="02020603050405020304" pitchFamily="18" charset="0"/>
                          <a:cs typeface="ITC Franklin Gothic Std Book"/>
                        </a:rPr>
                        <a:t>University Emergency After Hours Support</a:t>
                      </a:r>
                    </a:p>
                  </a:txBody>
                  <a:tcPr marL="62319" marR="62319" marT="0" marB="0" anchor="ctr">
                    <a:lnL w="6350" cap="flat" cmpd="sng" algn="ctr">
                      <a:solidFill>
                        <a:srgbClr val="000000">
                          <a:lumMod val="75000"/>
                          <a:lumOff val="25000"/>
                        </a:srgbClr>
                      </a:solidFill>
                      <a:prstDash val="solid"/>
                      <a:round/>
                      <a:headEnd type="none" w="med" len="med"/>
                      <a:tailEnd type="none" w="med" len="med"/>
                    </a:lnL>
                    <a:lnR w="12700" cmpd="sng">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141654"/>
                    </a:solidFill>
                  </a:tcPr>
                </a:tc>
                <a:tc>
                  <a:txBody>
                    <a:bodyPr/>
                    <a:lstStyle/>
                    <a:p>
                      <a:pPr marL="0" marR="0">
                        <a:lnSpc>
                          <a:spcPct val="100000"/>
                        </a:lnSpc>
                        <a:spcBef>
                          <a:spcPts val="0"/>
                        </a:spcBef>
                        <a:spcAft>
                          <a:spcPts val="0"/>
                        </a:spcAft>
                      </a:pPr>
                      <a:r>
                        <a:rPr lang="en-US" sz="1100" b="0" dirty="0">
                          <a:solidFill>
                            <a:schemeClr val="tx1">
                              <a:lumMod val="75000"/>
                              <a:lumOff val="25000"/>
                            </a:schemeClr>
                          </a:solidFill>
                          <a:effectLst/>
                          <a:latin typeface="Connections" panose="020B0503040000020004" pitchFamily="34" charset="0"/>
                          <a:ea typeface="Times New Roman" panose="02020603050405020304" pitchFamily="18" charset="0"/>
                          <a:cs typeface="ITC Franklin Gothic Std Book"/>
                        </a:rPr>
                        <a:t>Purchasing Card: Mike Smith, 870-631-2816</a:t>
                      </a:r>
                    </a:p>
                    <a:p>
                      <a:pPr marL="0" marR="0">
                        <a:lnSpc>
                          <a:spcPct val="100000"/>
                        </a:lnSpc>
                        <a:spcBef>
                          <a:spcPts val="0"/>
                        </a:spcBef>
                        <a:spcAft>
                          <a:spcPts val="0"/>
                        </a:spcAft>
                      </a:pPr>
                      <a:r>
                        <a:rPr lang="en-US" sz="1100" b="0" dirty="0">
                          <a:solidFill>
                            <a:schemeClr val="tx1">
                              <a:lumMod val="75000"/>
                              <a:lumOff val="25000"/>
                            </a:schemeClr>
                          </a:solidFill>
                          <a:effectLst/>
                          <a:latin typeface="Connections" panose="020B0503040000020004" pitchFamily="34" charset="0"/>
                          <a:ea typeface="Times New Roman" panose="02020603050405020304" pitchFamily="18" charset="0"/>
                          <a:cs typeface="ITC Franklin Gothic Std Book"/>
                        </a:rPr>
                        <a:t>When traveling and the card is declined or not working at the point of sale contact</a:t>
                      </a:r>
                    </a:p>
                    <a:p>
                      <a:pPr marL="0" marR="0">
                        <a:lnSpc>
                          <a:spcPct val="100000"/>
                        </a:lnSpc>
                        <a:spcBef>
                          <a:spcPts val="0"/>
                        </a:spcBef>
                        <a:spcAft>
                          <a:spcPts val="0"/>
                        </a:spcAft>
                      </a:pPr>
                      <a:r>
                        <a:rPr lang="en-US" sz="1100" b="0" dirty="0">
                          <a:solidFill>
                            <a:schemeClr val="tx1">
                              <a:lumMod val="75000"/>
                              <a:lumOff val="25000"/>
                            </a:schemeClr>
                          </a:solidFill>
                          <a:effectLst/>
                          <a:latin typeface="Connections" panose="020B0503040000020004" pitchFamily="34" charset="0"/>
                          <a:ea typeface="Times New Roman" panose="02020603050405020304" pitchFamily="18" charset="0"/>
                          <a:cs typeface="ITC Franklin Gothic Std Book"/>
                        </a:rPr>
                        <a:t>Billy Hogue, 870-974-1291</a:t>
                      </a:r>
                    </a:p>
                  </a:txBody>
                  <a:tcPr marL="62319" marR="62319" marT="0" marB="0" anchor="ctr">
                    <a:lnL w="12700" cmpd="sng">
                      <a:noFill/>
                    </a:lnL>
                    <a:lnR w="6350" cap="flat" cmpd="sng" algn="ctr">
                      <a:solidFill>
                        <a:srgbClr val="000000">
                          <a:lumMod val="75000"/>
                          <a:lumOff val="25000"/>
                        </a:srgbClr>
                      </a:solidFill>
                      <a:prstDash val="solid"/>
                      <a:round/>
                      <a:headEnd type="none" w="med" len="med"/>
                      <a:tailEnd type="none" w="med" len="med"/>
                    </a:lnR>
                    <a:lnT w="6350" cap="flat" cmpd="sng" algn="ctr">
                      <a:solidFill>
                        <a:srgbClr val="000000">
                          <a:lumMod val="75000"/>
                          <a:lumOff val="25000"/>
                        </a:srgbClr>
                      </a:solidFill>
                      <a:prstDash val="solid"/>
                      <a:round/>
                      <a:headEnd type="none" w="med" len="med"/>
                      <a:tailEnd type="none" w="med" len="med"/>
                    </a:lnT>
                    <a:lnB w="6350" cap="flat" cmpd="sng" algn="ctr">
                      <a:solidFill>
                        <a:srgbClr val="000000">
                          <a:lumMod val="75000"/>
                          <a:lumOff val="25000"/>
                        </a:srgb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bl>
          </a:graphicData>
        </a:graphic>
      </p:graphicFrame>
      <p:pic>
        <p:nvPicPr>
          <p:cNvPr id="7" name="Picture 267"/>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435594" y="1125393"/>
            <a:ext cx="364972" cy="457297"/>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3"/>
          <p:cNvSpPr>
            <a:spLocks noChangeArrowheads="1"/>
          </p:cNvSpPr>
          <p:nvPr/>
        </p:nvSpPr>
        <p:spPr bwMode="auto">
          <a:xfrm>
            <a:off x="800564" y="1060482"/>
            <a:ext cx="6668509" cy="5871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83092" tIns="41546" rIns="83092" bIns="41546" numCol="1" anchor="ctr" anchorCtr="0" compatLnSpc="1">
            <a:prstTxWarp prst="textNoShape">
              <a:avLst/>
            </a:prstTxWarp>
            <a:spAutoFit/>
          </a:bodyPr>
          <a:lstStyle/>
          <a:p>
            <a:pPr defTabSz="830915" eaLnBrk="0" fontAlgn="base" hangingPunct="0">
              <a:spcBef>
                <a:spcPct val="0"/>
              </a:spcBef>
              <a:spcAft>
                <a:spcPct val="0"/>
              </a:spcAft>
            </a:pPr>
            <a:r>
              <a:rPr lang="en-US" altLang="en-US" sz="1090" dirty="0">
                <a:solidFill>
                  <a:schemeClr val="accent4">
                    <a:lumMod val="50000"/>
                  </a:schemeClr>
                </a:solidFill>
                <a:latin typeface="Connections" panose="020B0503040000020004" pitchFamily="34" charset="0"/>
                <a:ea typeface="Times New Roman" panose="02020603050405020304" pitchFamily="18" charset="0"/>
                <a:cs typeface="Times New Roman" panose="02020603050405020304" pitchFamily="18" charset="0"/>
              </a:rPr>
              <a:t>You may be asked for your verification ID, employee ID, or other details noted on your account for servicing and online tools. Your program administrator can provide your verification ID. Please keep specific information related to your account handy to access support options.</a:t>
            </a:r>
            <a:endParaRPr lang="en-US" altLang="en-US" sz="1636" dirty="0">
              <a:solidFill>
                <a:schemeClr val="accent4">
                  <a:lumMod val="50000"/>
                </a:schemeClr>
              </a:solidFill>
              <a:latin typeface="Arial" panose="020B0604020202020204" pitchFamily="34" charset="0"/>
            </a:endParaRPr>
          </a:p>
        </p:txBody>
      </p:sp>
    </p:spTree>
    <p:extLst>
      <p:ext uri="{BB962C8B-B14F-4D97-AF65-F5344CB8AC3E}">
        <p14:creationId xmlns:p14="http://schemas.microsoft.com/office/powerpoint/2010/main" val="129588701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pPr algn="ctr"/>
            <a:r>
              <a:rPr lang="en-US" dirty="0"/>
              <a:t>Frequently Asked Questions</a:t>
            </a:r>
          </a:p>
        </p:txBody>
      </p:sp>
    </p:spTree>
    <p:extLst>
      <p:ext uri="{BB962C8B-B14F-4D97-AF65-F5344CB8AC3E}">
        <p14:creationId xmlns:p14="http://schemas.microsoft.com/office/powerpoint/2010/main" val="374539001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326109" y="576507"/>
            <a:ext cx="6855679" cy="327135"/>
          </a:xfrm>
        </p:spPr>
        <p:txBody>
          <a:bodyPr/>
          <a:lstStyle/>
          <a:p>
            <a:r>
              <a:rPr lang="en-GB" dirty="0"/>
              <a:t>Frequently Asked Questions</a:t>
            </a:r>
          </a:p>
        </p:txBody>
      </p:sp>
      <p:graphicFrame>
        <p:nvGraphicFramePr>
          <p:cNvPr id="8" name="Group 23"/>
          <p:cNvGraphicFramePr>
            <a:graphicFrameLocks/>
          </p:cNvGraphicFramePr>
          <p:nvPr>
            <p:extLst>
              <p:ext uri="{D42A27DB-BD31-4B8C-83A1-F6EECF244321}">
                <p14:modId xmlns:p14="http://schemas.microsoft.com/office/powerpoint/2010/main" val="3483165593"/>
              </p:ext>
            </p:extLst>
          </p:nvPr>
        </p:nvGraphicFramePr>
        <p:xfrm>
          <a:off x="327224" y="999593"/>
          <a:ext cx="8538224" cy="5420716"/>
        </p:xfrm>
        <a:graphic>
          <a:graphicData uri="http://schemas.openxmlformats.org/drawingml/2006/table">
            <a:tbl>
              <a:tblPr/>
              <a:tblGrid>
                <a:gridCol w="2420799">
                  <a:extLst>
                    <a:ext uri="{9D8B030D-6E8A-4147-A177-3AD203B41FA5}">
                      <a16:colId xmlns:a16="http://schemas.microsoft.com/office/drawing/2014/main" val="20000"/>
                    </a:ext>
                  </a:extLst>
                </a:gridCol>
                <a:gridCol w="6117425">
                  <a:extLst>
                    <a:ext uri="{9D8B030D-6E8A-4147-A177-3AD203B41FA5}">
                      <a16:colId xmlns:a16="http://schemas.microsoft.com/office/drawing/2014/main" val="20001"/>
                    </a:ext>
                  </a:extLst>
                </a:gridCol>
              </a:tblGrid>
              <a:tr h="981405">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lvl="0" indent="0" algn="l" defTabSz="914400" rtl="0" eaLnBrk="1" fontAlgn="base" latinLnBrk="0" hangingPunct="1">
                        <a:lnSpc>
                          <a:spcPct val="100000"/>
                        </a:lnSpc>
                        <a:spcBef>
                          <a:spcPts val="0"/>
                        </a:spcBef>
                        <a:spcAft>
                          <a:spcPts val="0"/>
                        </a:spcAft>
                        <a:buClr>
                          <a:srgbClr val="FF0000"/>
                        </a:buClr>
                        <a:buSzTx/>
                        <a:buFontTx/>
                        <a:buNone/>
                        <a:tabLst/>
                      </a:pPr>
                      <a:r>
                        <a:rPr kumimoji="0" lang="en-US" sz="1300" b="1" i="0" u="none" strike="noStrike" cap="none" normalizeH="0" baseline="0" dirty="0">
                          <a:ln>
                            <a:noFill/>
                          </a:ln>
                          <a:solidFill>
                            <a:schemeClr val="bg1"/>
                          </a:solidFill>
                          <a:effectLst/>
                          <a:latin typeface="+mj-lt"/>
                          <a:cs typeface="Arial" charset="0"/>
                        </a:rPr>
                        <a:t>What are my responsibilities as a Corporate Card Cardholder?</a:t>
                      </a:r>
                    </a:p>
                  </a:txBody>
                  <a:tcPr marL="163568" marR="98141" marT="98141" marB="98141" horzOverflow="overflow">
                    <a:lnL w="76200" cap="flat" cmpd="sng" algn="ctr">
                      <a:solidFill>
                        <a:srgbClr val="FFFFFF"/>
                      </a:solidFill>
                      <a:prstDash val="solid"/>
                      <a:round/>
                      <a:headEnd type="none" w="med" len="med"/>
                      <a:tailEnd type="none" w="med" len="med"/>
                    </a:lnL>
                    <a:lnR w="76200" cap="flat" cmpd="sng" algn="ctr">
                      <a:solidFill>
                        <a:srgbClr val="FFFFFF"/>
                      </a:solidFill>
                      <a:prstDash val="solid"/>
                      <a:round/>
                      <a:headEnd type="none" w="med" len="med"/>
                      <a:tailEnd type="none" w="med" len="med"/>
                    </a:lnR>
                    <a:lnT w="76200" cap="flat" cmpd="sng" algn="ctr">
                      <a:solidFill>
                        <a:srgbClr val="FFFFFF"/>
                      </a:solidFill>
                      <a:prstDash val="solid"/>
                      <a:round/>
                      <a:headEnd type="none" w="med" len="med"/>
                      <a:tailEnd type="none" w="med" len="med"/>
                    </a:lnT>
                    <a:lnB w="76200" cap="flat" cmpd="sng" algn="ctr">
                      <a:solidFill>
                        <a:srgbClr val="FFFFFF"/>
                      </a:solidFill>
                      <a:prstDash val="solid"/>
                      <a:round/>
                      <a:headEnd type="none" w="med" len="med"/>
                      <a:tailEnd type="none" w="med" len="med"/>
                    </a:lnB>
                    <a:lnTlToBr>
                      <a:noFill/>
                    </a:lnTlToBr>
                    <a:lnBlToTr>
                      <a:noFill/>
                    </a:lnBlToTr>
                    <a:solidFill>
                      <a:srgbClr val="012169"/>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lvl="0" indent="0" algn="l" defTabSz="914400" rtl="0" eaLnBrk="1" fontAlgn="base" latinLnBrk="0" hangingPunct="1">
                        <a:lnSpc>
                          <a:spcPct val="100000"/>
                        </a:lnSpc>
                        <a:spcBef>
                          <a:spcPts val="0"/>
                        </a:spcBef>
                        <a:spcAft>
                          <a:spcPts val="0"/>
                        </a:spcAft>
                        <a:buClr>
                          <a:srgbClr val="FF0000"/>
                        </a:buClr>
                        <a:buSzTx/>
                        <a:buFontTx/>
                        <a:buNone/>
                        <a:tabLst/>
                      </a:pPr>
                      <a:r>
                        <a:rPr kumimoji="0" lang="en-US" sz="1100" b="0" i="0" u="none" strike="noStrike" cap="none" normalizeH="0" baseline="0" dirty="0">
                          <a:ln>
                            <a:noFill/>
                          </a:ln>
                          <a:solidFill>
                            <a:schemeClr val="tx1">
                              <a:lumMod val="65000"/>
                              <a:lumOff val="35000"/>
                            </a:schemeClr>
                          </a:solidFill>
                          <a:effectLst/>
                          <a:latin typeface="+mj-lt"/>
                          <a:cs typeface="Arial" charset="0"/>
                        </a:rPr>
                        <a:t>The Corporate Card is intended for use by eligible employees for payment of business related travel and permitted entertainment expenses.</a:t>
                      </a:r>
                    </a:p>
                    <a:p>
                      <a:pPr marL="0" marR="0" lvl="0" indent="0" algn="l" defTabSz="914400" rtl="0" eaLnBrk="1" fontAlgn="base" latinLnBrk="0" hangingPunct="1">
                        <a:lnSpc>
                          <a:spcPct val="100000"/>
                        </a:lnSpc>
                        <a:spcBef>
                          <a:spcPts val="0"/>
                        </a:spcBef>
                        <a:spcAft>
                          <a:spcPts val="0"/>
                        </a:spcAft>
                        <a:buClr>
                          <a:srgbClr val="FF0000"/>
                        </a:buClr>
                        <a:buSzTx/>
                        <a:buFontTx/>
                        <a:buNone/>
                        <a:tabLst/>
                      </a:pPr>
                      <a:r>
                        <a:rPr kumimoji="0" lang="en-US" sz="1100" b="0" i="0" u="none" strike="noStrike" cap="none" normalizeH="0" baseline="0" dirty="0">
                          <a:ln>
                            <a:noFill/>
                          </a:ln>
                          <a:solidFill>
                            <a:schemeClr val="tx1">
                              <a:lumMod val="65000"/>
                              <a:lumOff val="35000"/>
                            </a:schemeClr>
                          </a:solidFill>
                          <a:effectLst/>
                          <a:latin typeface="+mj-lt"/>
                          <a:cs typeface="Arial" charset="0"/>
                        </a:rPr>
                        <a:t>The Corporate Card is issued for Arkansas State University and in the name of the authorized employee. The Corporate Card may only be used by the employee identified on the card.</a:t>
                      </a:r>
                    </a:p>
                    <a:p>
                      <a:pPr marL="0" marR="0" lvl="0" indent="0" algn="l" defTabSz="914400" rtl="0" eaLnBrk="1" fontAlgn="base" latinLnBrk="0" hangingPunct="1">
                        <a:lnSpc>
                          <a:spcPct val="100000"/>
                        </a:lnSpc>
                        <a:spcBef>
                          <a:spcPts val="0"/>
                        </a:spcBef>
                        <a:spcAft>
                          <a:spcPts val="0"/>
                        </a:spcAft>
                        <a:buClr>
                          <a:srgbClr val="FF0000"/>
                        </a:buClr>
                        <a:buSzTx/>
                        <a:buFontTx/>
                        <a:buNone/>
                        <a:tabLst/>
                      </a:pPr>
                      <a:r>
                        <a:rPr kumimoji="0" lang="en-US" sz="1100" b="0" i="0" u="none" strike="noStrike" cap="none" normalizeH="0" baseline="0" dirty="0">
                          <a:ln>
                            <a:noFill/>
                          </a:ln>
                          <a:solidFill>
                            <a:schemeClr val="tx1">
                              <a:lumMod val="65000"/>
                              <a:lumOff val="35000"/>
                            </a:schemeClr>
                          </a:solidFill>
                          <a:effectLst/>
                          <a:latin typeface="+mj-lt"/>
                          <a:cs typeface="Arial" charset="0"/>
                        </a:rPr>
                        <a:t>The Corporate Card is a credit card. Cardholders must take precautions to protect the card and store it in a secure place. Delegation of authority is not permitted. Cards and card numbers must be safeguarded against use by unauthorized individuals either within or outside the company.</a:t>
                      </a:r>
                    </a:p>
                  </a:txBody>
                  <a:tcPr marL="163568" marR="98141" marT="98141" marB="98141" horzOverflow="overflow">
                    <a:lnL w="76200" cap="flat" cmpd="sng" algn="ctr">
                      <a:solidFill>
                        <a:srgbClr val="FFFFFF"/>
                      </a:solidFill>
                      <a:prstDash val="solid"/>
                      <a:round/>
                      <a:headEnd type="none" w="med" len="med"/>
                      <a:tailEnd type="none" w="med" len="med"/>
                    </a:lnL>
                    <a:lnR w="76200" cap="flat" cmpd="sng" algn="ctr">
                      <a:solidFill>
                        <a:srgbClr val="FFFFFF"/>
                      </a:solidFill>
                      <a:prstDash val="solid"/>
                      <a:round/>
                      <a:headEnd type="none" w="med" len="med"/>
                      <a:tailEnd type="none" w="med" len="med"/>
                    </a:lnR>
                    <a:lnT w="76200" cap="flat" cmpd="sng" algn="ctr">
                      <a:solidFill>
                        <a:srgbClr val="FFFFFF"/>
                      </a:solidFill>
                      <a:prstDash val="solid"/>
                      <a:round/>
                      <a:headEnd type="none" w="med" len="med"/>
                      <a:tailEnd type="none" w="med" len="med"/>
                    </a:lnT>
                    <a:lnB w="76200" cap="flat" cmpd="sng" algn="ctr">
                      <a:solidFill>
                        <a:srgbClr val="FFFFFF"/>
                      </a:solidFill>
                      <a:prstDash val="solid"/>
                      <a:round/>
                      <a:headEnd type="none" w="med" len="med"/>
                      <a:tailEnd type="none" w="med" len="med"/>
                    </a:lnB>
                    <a:lnTlToBr>
                      <a:noFill/>
                    </a:lnTlToBr>
                    <a:lnBlToTr>
                      <a:noFill/>
                    </a:lnBlToTr>
                    <a:solidFill>
                      <a:schemeClr val="bg1">
                        <a:lumMod val="95000"/>
                      </a:schemeClr>
                    </a:solidFill>
                  </a:tcPr>
                </a:tc>
                <a:extLst>
                  <a:ext uri="{0D108BD9-81ED-4DB2-BD59-A6C34878D82A}">
                    <a16:rowId xmlns:a16="http://schemas.microsoft.com/office/drawing/2014/main" val="10001"/>
                  </a:ext>
                </a:extLst>
              </a:tr>
              <a:tr h="690231">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lvl="0" indent="0" algn="l" defTabSz="914400" rtl="0" eaLnBrk="1" fontAlgn="base" latinLnBrk="0" hangingPunct="1">
                        <a:lnSpc>
                          <a:spcPct val="100000"/>
                        </a:lnSpc>
                        <a:spcBef>
                          <a:spcPts val="0"/>
                        </a:spcBef>
                        <a:spcAft>
                          <a:spcPts val="0"/>
                        </a:spcAft>
                        <a:buClr>
                          <a:srgbClr val="FF0000"/>
                        </a:buClr>
                        <a:buSzTx/>
                        <a:buFontTx/>
                        <a:buNone/>
                        <a:tabLst/>
                      </a:pPr>
                      <a:r>
                        <a:rPr kumimoji="0" lang="en-US" sz="1300" b="1" i="0" u="none" strike="noStrike" cap="none" normalizeH="0" baseline="0" dirty="0">
                          <a:ln>
                            <a:noFill/>
                          </a:ln>
                          <a:solidFill>
                            <a:schemeClr val="bg1"/>
                          </a:solidFill>
                          <a:effectLst/>
                          <a:latin typeface="+mj-lt"/>
                          <a:cs typeface="Arial" charset="0"/>
                        </a:rPr>
                        <a:t>What can I use the </a:t>
                      </a:r>
                      <a:r>
                        <a:rPr kumimoji="0" lang="en-US" sz="1300" b="1" i="0" u="none" strike="noStrike" cap="none" normalizeH="0" baseline="0" dirty="0" err="1">
                          <a:ln>
                            <a:noFill/>
                          </a:ln>
                          <a:solidFill>
                            <a:schemeClr val="bg1"/>
                          </a:solidFill>
                          <a:effectLst/>
                          <a:latin typeface="+mj-lt"/>
                          <a:cs typeface="Arial" charset="0"/>
                        </a:rPr>
                        <a:t>BofA</a:t>
                      </a:r>
                      <a:r>
                        <a:rPr kumimoji="0" lang="en-US" sz="1300" b="1" i="0" u="none" strike="noStrike" cap="none" normalizeH="0" baseline="0" dirty="0">
                          <a:ln>
                            <a:noFill/>
                          </a:ln>
                          <a:solidFill>
                            <a:schemeClr val="bg1"/>
                          </a:solidFill>
                          <a:effectLst/>
                          <a:latin typeface="+mj-lt"/>
                          <a:cs typeface="Arial" charset="0"/>
                        </a:rPr>
                        <a:t> Corporate Card for?</a:t>
                      </a:r>
                    </a:p>
                  </a:txBody>
                  <a:tcPr marL="163568" marR="98141" marT="98141" marB="98141" horzOverflow="overflow">
                    <a:lnL w="76200" cap="flat" cmpd="sng" algn="ctr">
                      <a:solidFill>
                        <a:srgbClr val="FFFFFF"/>
                      </a:solidFill>
                      <a:prstDash val="solid"/>
                      <a:round/>
                      <a:headEnd type="none" w="med" len="med"/>
                      <a:tailEnd type="none" w="med" len="med"/>
                    </a:lnL>
                    <a:lnR w="76200" cap="flat" cmpd="sng" algn="ctr">
                      <a:solidFill>
                        <a:srgbClr val="FFFFFF"/>
                      </a:solidFill>
                      <a:prstDash val="solid"/>
                      <a:round/>
                      <a:headEnd type="none" w="med" len="med"/>
                      <a:tailEnd type="none" w="med" len="med"/>
                    </a:lnR>
                    <a:lnT w="76200" cap="flat" cmpd="sng" algn="ctr">
                      <a:solidFill>
                        <a:srgbClr val="FFFFFF"/>
                      </a:solidFill>
                      <a:prstDash val="solid"/>
                      <a:round/>
                      <a:headEnd type="none" w="med" len="med"/>
                      <a:tailEnd type="none" w="med" len="med"/>
                    </a:lnT>
                    <a:lnB w="76200" cap="flat" cmpd="sng" algn="ctr">
                      <a:solidFill>
                        <a:srgbClr val="FFFFFF"/>
                      </a:solidFill>
                      <a:prstDash val="solid"/>
                      <a:round/>
                      <a:headEnd type="none" w="med" len="med"/>
                      <a:tailEnd type="none" w="med" len="med"/>
                    </a:lnB>
                    <a:lnTlToBr>
                      <a:noFill/>
                    </a:lnTlToBr>
                    <a:lnBlToTr>
                      <a:noFill/>
                    </a:lnBlToTr>
                    <a:solidFill>
                      <a:srgbClr val="012169"/>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lvl="0" indent="0" algn="l" defTabSz="914400" rtl="0" eaLnBrk="1" fontAlgn="base" latinLnBrk="0" hangingPunct="1">
                        <a:lnSpc>
                          <a:spcPct val="100000"/>
                        </a:lnSpc>
                        <a:spcBef>
                          <a:spcPts val="0"/>
                        </a:spcBef>
                        <a:spcAft>
                          <a:spcPts val="0"/>
                        </a:spcAft>
                        <a:buClrTx/>
                        <a:buSzTx/>
                        <a:buFontTx/>
                        <a:buNone/>
                        <a:tabLst/>
                      </a:pPr>
                      <a:r>
                        <a:rPr kumimoji="0" lang="en-US" sz="1100" b="0" i="0" u="none" strike="noStrike" cap="none" normalizeH="0" baseline="0" dirty="0">
                          <a:ln>
                            <a:noFill/>
                          </a:ln>
                          <a:solidFill>
                            <a:schemeClr val="tx1">
                              <a:lumMod val="65000"/>
                              <a:lumOff val="35000"/>
                            </a:schemeClr>
                          </a:solidFill>
                          <a:effectLst/>
                          <a:latin typeface="+mj-lt"/>
                          <a:cs typeface="Arial" charset="0"/>
                        </a:rPr>
                        <a:t>This Corporate Card is like any other Mastercard payment card and is accepted at all Mastercard establishments worldwide.  You may use the card for all business related expenses please reference the Company policies.</a:t>
                      </a:r>
                    </a:p>
                  </a:txBody>
                  <a:tcPr marL="163568" marR="98141" marT="98141" marB="98141" horzOverflow="overflow">
                    <a:lnL w="76200" cap="flat" cmpd="sng" algn="ctr">
                      <a:solidFill>
                        <a:srgbClr val="FFFFFF"/>
                      </a:solidFill>
                      <a:prstDash val="solid"/>
                      <a:round/>
                      <a:headEnd type="none" w="med" len="med"/>
                      <a:tailEnd type="none" w="med" len="med"/>
                    </a:lnL>
                    <a:lnR w="76200" cap="flat" cmpd="sng" algn="ctr">
                      <a:solidFill>
                        <a:srgbClr val="FFFFFF"/>
                      </a:solidFill>
                      <a:prstDash val="solid"/>
                      <a:round/>
                      <a:headEnd type="none" w="med" len="med"/>
                      <a:tailEnd type="none" w="med" len="med"/>
                    </a:lnR>
                    <a:lnT w="76200" cap="flat" cmpd="sng" algn="ctr">
                      <a:solidFill>
                        <a:srgbClr val="FFFFFF"/>
                      </a:solidFill>
                      <a:prstDash val="solid"/>
                      <a:round/>
                      <a:headEnd type="none" w="med" len="med"/>
                      <a:tailEnd type="none" w="med" len="med"/>
                    </a:lnT>
                    <a:lnB w="76200" cap="flat" cmpd="sng" algn="ctr">
                      <a:solidFill>
                        <a:srgbClr val="FFFFFF"/>
                      </a:solidFill>
                      <a:prstDash val="solid"/>
                      <a:round/>
                      <a:headEnd type="none" w="med" len="med"/>
                      <a:tailEnd type="none" w="med" len="med"/>
                    </a:lnB>
                    <a:lnTlToBr>
                      <a:noFill/>
                    </a:lnTlToBr>
                    <a:lnBlToTr>
                      <a:noFill/>
                    </a:lnBlToTr>
                    <a:solidFill>
                      <a:schemeClr val="bg1">
                        <a:lumMod val="95000"/>
                      </a:schemeClr>
                    </a:solidFill>
                  </a:tcPr>
                </a:tc>
                <a:extLst>
                  <a:ext uri="{0D108BD9-81ED-4DB2-BD59-A6C34878D82A}">
                    <a16:rowId xmlns:a16="http://schemas.microsoft.com/office/drawing/2014/main" val="10002"/>
                  </a:ext>
                </a:extLst>
              </a:tr>
              <a:tr h="690231">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lvl="0"/>
                      <a:r>
                        <a:rPr lang="en-US" sz="1300" b="1" kern="1200" dirty="0">
                          <a:solidFill>
                            <a:schemeClr val="bg1"/>
                          </a:solidFill>
                          <a:latin typeface="+mn-lt"/>
                          <a:ea typeface="+mn-ea"/>
                          <a:cs typeface="+mn-cs"/>
                        </a:rPr>
                        <a:t>When will I receive my statement?</a:t>
                      </a:r>
                      <a:endParaRPr lang="en-US" sz="1300" kern="1200" dirty="0">
                        <a:solidFill>
                          <a:schemeClr val="bg1"/>
                        </a:solidFill>
                        <a:latin typeface="+mn-lt"/>
                        <a:ea typeface="+mn-ea"/>
                        <a:cs typeface="+mn-cs"/>
                      </a:endParaRPr>
                    </a:p>
                  </a:txBody>
                  <a:tcPr marL="163568" marR="98141" marT="98141" marB="98141" horzOverflow="overflow">
                    <a:lnL w="76200" cap="flat" cmpd="sng" algn="ctr">
                      <a:solidFill>
                        <a:srgbClr val="FFFFFF"/>
                      </a:solidFill>
                      <a:prstDash val="solid"/>
                      <a:round/>
                      <a:headEnd type="none" w="med" len="med"/>
                      <a:tailEnd type="none" w="med" len="med"/>
                    </a:lnL>
                    <a:lnR w="76200" cap="flat" cmpd="sng" algn="ctr">
                      <a:solidFill>
                        <a:srgbClr val="FFFFFF"/>
                      </a:solidFill>
                      <a:prstDash val="solid"/>
                      <a:round/>
                      <a:headEnd type="none" w="med" len="med"/>
                      <a:tailEnd type="none" w="med" len="med"/>
                    </a:lnR>
                    <a:lnT w="76200" cap="flat" cmpd="sng" algn="ctr">
                      <a:solidFill>
                        <a:srgbClr val="FFFFFF"/>
                      </a:solidFill>
                      <a:prstDash val="solid"/>
                      <a:round/>
                      <a:headEnd type="none" w="med" len="med"/>
                      <a:tailEnd type="none" w="med" len="med"/>
                    </a:lnT>
                    <a:lnB w="76200" cap="flat" cmpd="sng" algn="ctr">
                      <a:solidFill>
                        <a:srgbClr val="FFFFFF"/>
                      </a:solidFill>
                      <a:prstDash val="solid"/>
                      <a:round/>
                      <a:headEnd type="none" w="med" len="med"/>
                      <a:tailEnd type="none" w="med" len="med"/>
                    </a:lnB>
                    <a:lnTlToBr>
                      <a:noFill/>
                    </a:lnTlToBr>
                    <a:lnBlToTr>
                      <a:noFill/>
                    </a:lnBlToTr>
                    <a:solidFill>
                      <a:srgbClr val="012169"/>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lang="en-US" sz="1100" kern="1200" dirty="0">
                          <a:solidFill>
                            <a:srgbClr val="595959"/>
                          </a:solidFill>
                          <a:latin typeface="+mn-lt"/>
                          <a:ea typeface="+mn-ea"/>
                          <a:cs typeface="+mn-cs"/>
                        </a:rPr>
                        <a:t>Transactions will be available online </a:t>
                      </a:r>
                      <a:r>
                        <a:rPr kumimoji="0" lang="en-US" sz="1100" b="0" i="0" u="none" strike="noStrike" kern="1200" cap="none" normalizeH="0" baseline="0" dirty="0">
                          <a:ln>
                            <a:noFill/>
                          </a:ln>
                          <a:solidFill>
                            <a:schemeClr val="tx1">
                              <a:lumMod val="65000"/>
                              <a:lumOff val="35000"/>
                            </a:schemeClr>
                          </a:solidFill>
                          <a:effectLst/>
                          <a:latin typeface="Calibri"/>
                          <a:ea typeface="+mn-ea"/>
                          <a:cs typeface="Arial" charset="0"/>
                        </a:rPr>
                        <a:t>at </a:t>
                      </a:r>
                      <a:r>
                        <a:rPr kumimoji="0" lang="en-US" sz="1100" b="0" i="0" u="none" strike="noStrike" kern="1200" cap="none" normalizeH="0" baseline="0" dirty="0">
                          <a:ln>
                            <a:noFill/>
                          </a:ln>
                          <a:solidFill>
                            <a:schemeClr val="tx1">
                              <a:lumMod val="65000"/>
                              <a:lumOff val="35000"/>
                            </a:schemeClr>
                          </a:solidFill>
                          <a:effectLst/>
                          <a:latin typeface="Calibri"/>
                          <a:ea typeface="+mn-ea"/>
                          <a:cs typeface="Arial" charset="0"/>
                          <a:hlinkClick r:id="rId3"/>
                        </a:rPr>
                        <a:t>www.bofaml.com/globalcardaccess</a:t>
                      </a:r>
                      <a:r>
                        <a:rPr kumimoji="0" lang="en-US" sz="1100" b="0" i="0" u="none" strike="noStrike" kern="1200" cap="none" normalizeH="0" baseline="0" dirty="0">
                          <a:ln>
                            <a:noFill/>
                          </a:ln>
                          <a:solidFill>
                            <a:schemeClr val="tx1">
                              <a:lumMod val="65000"/>
                              <a:lumOff val="35000"/>
                            </a:schemeClr>
                          </a:solidFill>
                          <a:effectLst/>
                          <a:latin typeface="Calibri"/>
                          <a:ea typeface="+mn-ea"/>
                          <a:cs typeface="Arial" charset="0"/>
                        </a:rPr>
                        <a:t> </a:t>
                      </a:r>
                      <a:r>
                        <a:rPr lang="en-US" sz="1100" kern="1200" dirty="0">
                          <a:solidFill>
                            <a:srgbClr val="595959"/>
                          </a:solidFill>
                          <a:latin typeface="+mn-lt"/>
                          <a:ea typeface="+mn-ea"/>
                          <a:cs typeface="+mn-cs"/>
                        </a:rPr>
                        <a:t>on a daily basis and generally within 72 hours of your purchase. You</a:t>
                      </a:r>
                      <a:r>
                        <a:rPr lang="en-US" sz="1100" kern="1200" baseline="0" dirty="0">
                          <a:solidFill>
                            <a:srgbClr val="595959"/>
                          </a:solidFill>
                          <a:latin typeface="+mn-lt"/>
                          <a:ea typeface="+mn-ea"/>
                          <a:cs typeface="+mn-cs"/>
                        </a:rPr>
                        <a:t> will not need to refer to your statement, and n</a:t>
                      </a:r>
                      <a:r>
                        <a:rPr lang="en-US" sz="1100" kern="1200" dirty="0">
                          <a:solidFill>
                            <a:srgbClr val="595959"/>
                          </a:solidFill>
                          <a:latin typeface="+mn-lt"/>
                          <a:ea typeface="+mn-ea"/>
                          <a:cs typeface="+mn-cs"/>
                        </a:rPr>
                        <a:t>o hard copy statements will be sent to you. Remember that transactions will show up in Concur 48 hours after they’ve posted to the bank.</a:t>
                      </a:r>
                    </a:p>
                  </a:txBody>
                  <a:tcPr marL="163568" marR="98141" marT="98141" marB="98141" horzOverflow="overflow">
                    <a:lnL w="76200" cap="flat" cmpd="sng" algn="ctr">
                      <a:solidFill>
                        <a:srgbClr val="FFFFFF"/>
                      </a:solidFill>
                      <a:prstDash val="solid"/>
                      <a:round/>
                      <a:headEnd type="none" w="med" len="med"/>
                      <a:tailEnd type="none" w="med" len="med"/>
                    </a:lnL>
                    <a:lnR w="76200" cap="flat" cmpd="sng" algn="ctr">
                      <a:solidFill>
                        <a:srgbClr val="FFFFFF"/>
                      </a:solidFill>
                      <a:prstDash val="solid"/>
                      <a:round/>
                      <a:headEnd type="none" w="med" len="med"/>
                      <a:tailEnd type="none" w="med" len="med"/>
                    </a:lnR>
                    <a:lnT w="76200" cap="flat" cmpd="sng" algn="ctr">
                      <a:solidFill>
                        <a:srgbClr val="FFFFFF"/>
                      </a:solidFill>
                      <a:prstDash val="solid"/>
                      <a:round/>
                      <a:headEnd type="none" w="med" len="med"/>
                      <a:tailEnd type="none" w="med" len="med"/>
                    </a:lnT>
                    <a:lnB w="76200" cap="flat" cmpd="sng" algn="ctr">
                      <a:solidFill>
                        <a:srgbClr val="FFFFFF"/>
                      </a:solidFill>
                      <a:prstDash val="solid"/>
                      <a:round/>
                      <a:headEnd type="none" w="med" len="med"/>
                      <a:tailEnd type="none" w="med" len="med"/>
                    </a:lnB>
                    <a:lnTlToBr>
                      <a:noFill/>
                    </a:lnTlToBr>
                    <a:lnBlToTr>
                      <a:noFill/>
                    </a:lnBlToTr>
                    <a:solidFill>
                      <a:schemeClr val="bg1">
                        <a:lumMod val="95000"/>
                      </a:schemeClr>
                    </a:solidFill>
                  </a:tcPr>
                </a:tc>
                <a:extLst>
                  <a:ext uri="{0D108BD9-81ED-4DB2-BD59-A6C34878D82A}">
                    <a16:rowId xmlns:a16="http://schemas.microsoft.com/office/drawing/2014/main" val="10003"/>
                  </a:ext>
                </a:extLst>
              </a:tr>
              <a:tr h="690231">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lvl="0" indent="0" algn="l" defTabSz="914400" rtl="0" eaLnBrk="1" fontAlgn="base" latinLnBrk="0" hangingPunct="1">
                        <a:lnSpc>
                          <a:spcPct val="100000"/>
                        </a:lnSpc>
                        <a:spcBef>
                          <a:spcPts val="0"/>
                        </a:spcBef>
                        <a:spcAft>
                          <a:spcPts val="0"/>
                        </a:spcAft>
                        <a:buClr>
                          <a:srgbClr val="FF0000"/>
                        </a:buClr>
                        <a:buSzTx/>
                        <a:buFontTx/>
                        <a:buNone/>
                        <a:tabLst/>
                        <a:defRPr/>
                      </a:pPr>
                      <a:r>
                        <a:rPr kumimoji="0" lang="en-US" sz="1300" b="1" i="0" u="none" strike="noStrike" kern="1200" cap="none" normalizeH="0" baseline="0" dirty="0">
                          <a:ln>
                            <a:noFill/>
                          </a:ln>
                          <a:solidFill>
                            <a:schemeClr val="bg1"/>
                          </a:solidFill>
                          <a:effectLst/>
                          <a:latin typeface="+mn-lt"/>
                          <a:ea typeface="+mn-ea"/>
                          <a:cs typeface="Arial" charset="0"/>
                        </a:rPr>
                        <a:t>What happens if I forget my PIN?</a:t>
                      </a:r>
                    </a:p>
                  </a:txBody>
                  <a:tcPr marL="130854" marR="98141" marT="65427" marB="65427" horzOverflow="overflow">
                    <a:lnL w="76200" cap="flat" cmpd="sng" algn="ctr">
                      <a:solidFill>
                        <a:srgbClr val="FFFFFF"/>
                      </a:solidFill>
                      <a:prstDash val="solid"/>
                      <a:round/>
                      <a:headEnd type="none" w="med" len="med"/>
                      <a:tailEnd type="none" w="med" len="med"/>
                    </a:lnL>
                    <a:lnR w="76200" cap="flat" cmpd="sng" algn="ctr">
                      <a:solidFill>
                        <a:srgbClr val="FFFFFF"/>
                      </a:solidFill>
                      <a:prstDash val="solid"/>
                      <a:round/>
                      <a:headEnd type="none" w="med" len="med"/>
                      <a:tailEnd type="none" w="med" len="med"/>
                    </a:lnR>
                    <a:lnT w="76200" cap="flat" cmpd="sng" algn="ctr">
                      <a:solidFill>
                        <a:srgbClr val="FFFFFF"/>
                      </a:solidFill>
                      <a:prstDash val="solid"/>
                      <a:round/>
                      <a:headEnd type="none" w="med" len="med"/>
                      <a:tailEnd type="none" w="med" len="med"/>
                    </a:lnT>
                    <a:lnB w="76200" cap="flat" cmpd="sng" algn="ctr">
                      <a:solidFill>
                        <a:srgbClr val="FFFFFF"/>
                      </a:solidFill>
                      <a:prstDash val="solid"/>
                      <a:round/>
                      <a:headEnd type="none" w="med" len="med"/>
                      <a:tailEnd type="none" w="med" len="med"/>
                    </a:lnB>
                    <a:lnTlToBr>
                      <a:noFill/>
                    </a:lnTlToBr>
                    <a:lnBlToTr>
                      <a:noFill/>
                    </a:lnBlToTr>
                    <a:solidFill>
                      <a:srgbClr val="012169"/>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lvl="0" indent="0" algn="l" defTabSz="914400" rtl="0" eaLnBrk="1" fontAlgn="base" latinLnBrk="0" hangingPunct="1">
                        <a:lnSpc>
                          <a:spcPct val="100000"/>
                        </a:lnSpc>
                        <a:spcBef>
                          <a:spcPts val="0"/>
                        </a:spcBef>
                        <a:spcAft>
                          <a:spcPts val="0"/>
                        </a:spcAft>
                        <a:buClrTx/>
                        <a:buSzTx/>
                        <a:buFont typeface="Arial" pitchFamily="34" charset="0"/>
                        <a:buNone/>
                        <a:tabLst/>
                        <a:defRPr/>
                      </a:pPr>
                      <a:r>
                        <a:rPr kumimoji="0" lang="en-US" sz="1100" b="0" i="0" u="none" strike="noStrike" kern="1200" cap="none" normalizeH="0" baseline="0" dirty="0">
                          <a:ln>
                            <a:noFill/>
                          </a:ln>
                          <a:solidFill>
                            <a:srgbClr val="595959"/>
                          </a:solidFill>
                          <a:effectLst/>
                          <a:latin typeface="+mn-lt"/>
                          <a:ea typeface="+mn-ea"/>
                          <a:cs typeface="Arial" charset="0"/>
                        </a:rPr>
                        <a:t>If you type in the wrong PIN three times into the point-of-sale terminal, your card will become locked and you will be unable to complete a point-of-sale transaction. You should contact </a:t>
                      </a:r>
                      <a:r>
                        <a:rPr kumimoji="0" lang="en-US" sz="1100" b="0" i="0" u="none" strike="noStrike" kern="1200" cap="none" normalizeH="0" baseline="0" dirty="0" err="1">
                          <a:ln>
                            <a:noFill/>
                          </a:ln>
                          <a:solidFill>
                            <a:srgbClr val="595959"/>
                          </a:solidFill>
                          <a:effectLst/>
                          <a:latin typeface="+mn-lt"/>
                          <a:ea typeface="+mn-ea"/>
                          <a:cs typeface="Arial" charset="0"/>
                        </a:rPr>
                        <a:t>BofA</a:t>
                      </a:r>
                      <a:r>
                        <a:rPr kumimoji="0" lang="en-US" sz="1100" b="0" i="0" u="none" strike="noStrike" kern="1200" cap="none" normalizeH="0" baseline="0" dirty="0">
                          <a:ln>
                            <a:noFill/>
                          </a:ln>
                          <a:solidFill>
                            <a:srgbClr val="595959"/>
                          </a:solidFill>
                          <a:effectLst/>
                          <a:latin typeface="+mn-lt"/>
                          <a:ea typeface="+mn-ea"/>
                          <a:cs typeface="Arial" charset="0"/>
                        </a:rPr>
                        <a:t> Global Card Services for assistance on unblocking your card by calling the number at the back of your card. </a:t>
                      </a:r>
                    </a:p>
                    <a:p>
                      <a:pPr marL="0" marR="0" lvl="0" indent="0" algn="l" defTabSz="914400" rtl="0" eaLnBrk="1" fontAlgn="base" latinLnBrk="0" hangingPunct="1">
                        <a:lnSpc>
                          <a:spcPct val="100000"/>
                        </a:lnSpc>
                        <a:spcBef>
                          <a:spcPts val="0"/>
                        </a:spcBef>
                        <a:spcAft>
                          <a:spcPts val="0"/>
                        </a:spcAft>
                        <a:buClrTx/>
                        <a:buSzTx/>
                        <a:buFont typeface="Arial" pitchFamily="34" charset="0"/>
                        <a:buNone/>
                        <a:tabLst/>
                        <a:defRPr/>
                      </a:pPr>
                      <a:r>
                        <a:rPr kumimoji="0" lang="en-US" sz="1100" b="0" i="0" u="none" strike="noStrike" kern="1200" cap="none" normalizeH="0" baseline="0" dirty="0">
                          <a:ln>
                            <a:noFill/>
                          </a:ln>
                          <a:solidFill>
                            <a:srgbClr val="595959"/>
                          </a:solidFill>
                          <a:effectLst/>
                          <a:latin typeface="+mn-lt"/>
                          <a:ea typeface="+mn-ea"/>
                          <a:cs typeface="Arial" charset="0"/>
                        </a:rPr>
                        <a:t>If you have forgotten your PIN you can view it by visiting the Bank of America Global Card Access website anytime anywhere via the internet at </a:t>
                      </a:r>
                      <a:r>
                        <a:rPr kumimoji="0" lang="en-US" sz="1100" b="0" i="0" u="none" strike="noStrike" kern="1200" cap="none" normalizeH="0" baseline="0" dirty="0">
                          <a:ln>
                            <a:noFill/>
                          </a:ln>
                          <a:solidFill>
                            <a:srgbClr val="595959"/>
                          </a:solidFill>
                          <a:effectLst/>
                          <a:latin typeface="+mn-lt"/>
                          <a:ea typeface="+mn-ea"/>
                          <a:cs typeface="Arial" charset="0"/>
                          <a:hlinkClick r:id="rId3"/>
                        </a:rPr>
                        <a:t>www.bofaml.com/globalcardaccess</a:t>
                      </a:r>
                      <a:r>
                        <a:rPr kumimoji="0" lang="en-US" sz="1100" b="0" i="0" u="none" strike="noStrike" kern="1200" cap="none" normalizeH="0" baseline="0" dirty="0">
                          <a:ln>
                            <a:noFill/>
                          </a:ln>
                          <a:solidFill>
                            <a:srgbClr val="595959"/>
                          </a:solidFill>
                          <a:effectLst/>
                          <a:latin typeface="+mn-lt"/>
                          <a:ea typeface="+mn-ea"/>
                          <a:cs typeface="Arial" charset="0"/>
                        </a:rPr>
                        <a:t>. </a:t>
                      </a:r>
                    </a:p>
                  </a:txBody>
                  <a:tcPr marL="130854" marR="98141" marT="65427" marB="65427" horzOverflow="overflow">
                    <a:lnL w="76200" cap="flat" cmpd="sng" algn="ctr">
                      <a:solidFill>
                        <a:srgbClr val="FFFFFF"/>
                      </a:solidFill>
                      <a:prstDash val="solid"/>
                      <a:round/>
                      <a:headEnd type="none" w="med" len="med"/>
                      <a:tailEnd type="none" w="med" len="med"/>
                    </a:lnL>
                    <a:lnR w="76200" cap="flat" cmpd="sng" algn="ctr">
                      <a:solidFill>
                        <a:srgbClr val="FFFFFF"/>
                      </a:solidFill>
                      <a:prstDash val="solid"/>
                      <a:round/>
                      <a:headEnd type="none" w="med" len="med"/>
                      <a:tailEnd type="none" w="med" len="med"/>
                    </a:lnR>
                    <a:lnT w="76200" cap="flat" cmpd="sng" algn="ctr">
                      <a:solidFill>
                        <a:srgbClr val="FFFFFF"/>
                      </a:solidFill>
                      <a:prstDash val="solid"/>
                      <a:round/>
                      <a:headEnd type="none" w="med" len="med"/>
                      <a:tailEnd type="none" w="med" len="med"/>
                    </a:lnT>
                    <a:lnB w="76200" cap="flat" cmpd="sng" algn="ctr">
                      <a:solidFill>
                        <a:srgbClr val="FFFFFF"/>
                      </a:solidFill>
                      <a:prstDash val="solid"/>
                      <a:round/>
                      <a:headEnd type="none" w="med" len="med"/>
                      <a:tailEnd type="none" w="med" len="med"/>
                    </a:lnB>
                    <a:lnTlToBr>
                      <a:noFill/>
                    </a:lnTlToBr>
                    <a:lnBlToTr>
                      <a:noFill/>
                    </a:lnBlToTr>
                    <a:solidFill>
                      <a:schemeClr val="bg1">
                        <a:lumMod val="95000"/>
                      </a:schemeClr>
                    </a:solidFill>
                  </a:tcPr>
                </a:tc>
                <a:extLst>
                  <a:ext uri="{0D108BD9-81ED-4DB2-BD59-A6C34878D82A}">
                    <a16:rowId xmlns:a16="http://schemas.microsoft.com/office/drawing/2014/main" val="1455046717"/>
                  </a:ext>
                </a:extLst>
              </a:tr>
              <a:tr h="690231">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lvl="0" indent="0" algn="l" defTabSz="914400" rtl="0" eaLnBrk="1" fontAlgn="base" latinLnBrk="0" hangingPunct="1">
                        <a:lnSpc>
                          <a:spcPct val="100000"/>
                        </a:lnSpc>
                        <a:spcBef>
                          <a:spcPts val="0"/>
                        </a:spcBef>
                        <a:spcAft>
                          <a:spcPts val="0"/>
                        </a:spcAft>
                        <a:buClr>
                          <a:srgbClr val="FF0000"/>
                        </a:buClr>
                        <a:buSzTx/>
                        <a:buFontTx/>
                        <a:buNone/>
                        <a:tabLst/>
                        <a:defRPr/>
                      </a:pPr>
                      <a:r>
                        <a:rPr kumimoji="0" lang="en-US" sz="1300" b="1" i="0" u="none" strike="noStrike" kern="1200" cap="none" normalizeH="0" baseline="0" dirty="0">
                          <a:ln>
                            <a:noFill/>
                          </a:ln>
                          <a:solidFill>
                            <a:schemeClr val="bg1"/>
                          </a:solidFill>
                          <a:effectLst/>
                          <a:latin typeface="+mn-lt"/>
                          <a:ea typeface="+mn-ea"/>
                          <a:cs typeface="Arial" charset="0"/>
                        </a:rPr>
                        <a:t>Will PINs be used to make card transactions through the Internet or over the telephone?</a:t>
                      </a:r>
                    </a:p>
                  </a:txBody>
                  <a:tcPr marL="130854" marR="98141" marT="65427" marB="65427" horzOverflow="overflow">
                    <a:lnL w="76200" cap="flat" cmpd="sng" algn="ctr">
                      <a:solidFill>
                        <a:srgbClr val="FFFFFF"/>
                      </a:solidFill>
                      <a:prstDash val="solid"/>
                      <a:round/>
                      <a:headEnd type="none" w="med" len="med"/>
                      <a:tailEnd type="none" w="med" len="med"/>
                    </a:lnL>
                    <a:lnR w="76200" cap="flat" cmpd="sng" algn="ctr">
                      <a:solidFill>
                        <a:srgbClr val="FFFFFF"/>
                      </a:solidFill>
                      <a:prstDash val="solid"/>
                      <a:round/>
                      <a:headEnd type="none" w="med" len="med"/>
                      <a:tailEnd type="none" w="med" len="med"/>
                    </a:lnR>
                    <a:lnT w="76200" cap="flat" cmpd="sng" algn="ctr">
                      <a:solidFill>
                        <a:srgbClr val="FFFFFF"/>
                      </a:solidFill>
                      <a:prstDash val="solid"/>
                      <a:round/>
                      <a:headEnd type="none" w="med" len="med"/>
                      <a:tailEnd type="none" w="med" len="med"/>
                    </a:lnT>
                    <a:lnB w="76200" cap="flat" cmpd="sng" algn="ctr">
                      <a:solidFill>
                        <a:srgbClr val="FFFFFF"/>
                      </a:solidFill>
                      <a:prstDash val="solid"/>
                      <a:round/>
                      <a:headEnd type="none" w="med" len="med"/>
                      <a:tailEnd type="none" w="med" len="med"/>
                    </a:lnB>
                    <a:lnTlToBr>
                      <a:noFill/>
                    </a:lnTlToBr>
                    <a:lnBlToTr>
                      <a:noFill/>
                    </a:lnBlToTr>
                    <a:solidFill>
                      <a:srgbClr val="012169"/>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lvl="0" indent="0" algn="l" defTabSz="914400" rtl="0" eaLnBrk="1" fontAlgn="base" latinLnBrk="0" hangingPunct="1">
                        <a:lnSpc>
                          <a:spcPct val="100000"/>
                        </a:lnSpc>
                        <a:spcBef>
                          <a:spcPct val="0"/>
                        </a:spcBef>
                        <a:spcAft>
                          <a:spcPct val="0"/>
                        </a:spcAft>
                        <a:buClrTx/>
                        <a:buSzTx/>
                        <a:buFont typeface="Arial" pitchFamily="34" charset="0"/>
                        <a:buNone/>
                        <a:tabLst/>
                        <a:defRPr/>
                      </a:pPr>
                      <a:r>
                        <a:rPr kumimoji="0" lang="en-US" sz="1100" b="0" i="0" u="none" strike="noStrike" kern="1200" cap="none" normalizeH="0" baseline="0" dirty="0">
                          <a:ln>
                            <a:noFill/>
                          </a:ln>
                          <a:solidFill>
                            <a:srgbClr val="595959"/>
                          </a:solidFill>
                          <a:effectLst/>
                          <a:latin typeface="+mn-lt"/>
                          <a:ea typeface="+mn-ea"/>
                          <a:cs typeface="Arial" charset="0"/>
                        </a:rPr>
                        <a:t>No. PIN is only applicable when you are physically present at the POS during the purchase or cash-out transaction. You should never share your PIN with anyone if purchasing goods online or via the telephone.</a:t>
                      </a:r>
                    </a:p>
                  </a:txBody>
                  <a:tcPr marL="130854" marR="98141" marT="65427" marB="65427" horzOverflow="overflow">
                    <a:lnL w="76200" cap="flat" cmpd="sng" algn="ctr">
                      <a:solidFill>
                        <a:srgbClr val="FFFFFF"/>
                      </a:solidFill>
                      <a:prstDash val="solid"/>
                      <a:round/>
                      <a:headEnd type="none" w="med" len="med"/>
                      <a:tailEnd type="none" w="med" len="med"/>
                    </a:lnL>
                    <a:lnR w="76200" cap="flat" cmpd="sng" algn="ctr">
                      <a:solidFill>
                        <a:srgbClr val="FFFFFF"/>
                      </a:solidFill>
                      <a:prstDash val="solid"/>
                      <a:round/>
                      <a:headEnd type="none" w="med" len="med"/>
                      <a:tailEnd type="none" w="med" len="med"/>
                    </a:lnR>
                    <a:lnT w="76200" cap="flat" cmpd="sng" algn="ctr">
                      <a:solidFill>
                        <a:srgbClr val="FFFFFF"/>
                      </a:solidFill>
                      <a:prstDash val="solid"/>
                      <a:round/>
                      <a:headEnd type="none" w="med" len="med"/>
                      <a:tailEnd type="none" w="med" len="med"/>
                    </a:lnT>
                    <a:lnB w="76200" cap="flat" cmpd="sng" algn="ctr">
                      <a:solidFill>
                        <a:srgbClr val="FFFFFF"/>
                      </a:solidFill>
                      <a:prstDash val="solid"/>
                      <a:round/>
                      <a:headEnd type="none" w="med" len="med"/>
                      <a:tailEnd type="none" w="med" len="med"/>
                    </a:lnB>
                    <a:lnTlToBr>
                      <a:noFill/>
                    </a:lnTlToBr>
                    <a:lnBlToTr>
                      <a:noFill/>
                    </a:lnBlToTr>
                    <a:solidFill>
                      <a:schemeClr val="bg1">
                        <a:lumMod val="95000"/>
                      </a:schemeClr>
                    </a:solidFill>
                  </a:tcPr>
                </a:tc>
                <a:extLst>
                  <a:ext uri="{0D108BD9-81ED-4DB2-BD59-A6C34878D82A}">
                    <a16:rowId xmlns:a16="http://schemas.microsoft.com/office/drawing/2014/main" val="2250027047"/>
                  </a:ext>
                </a:extLst>
              </a:tr>
              <a:tr h="690231">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lvl="0" indent="0" algn="l" defTabSz="914400" rtl="0" eaLnBrk="1" fontAlgn="base" latinLnBrk="0" hangingPunct="1">
                        <a:lnSpc>
                          <a:spcPct val="100000"/>
                        </a:lnSpc>
                        <a:spcBef>
                          <a:spcPts val="0"/>
                        </a:spcBef>
                        <a:spcAft>
                          <a:spcPts val="0"/>
                        </a:spcAft>
                        <a:buClr>
                          <a:srgbClr val="FF0000"/>
                        </a:buClr>
                        <a:buSzTx/>
                        <a:buFontTx/>
                        <a:buNone/>
                        <a:tabLst/>
                        <a:defRPr/>
                      </a:pPr>
                      <a:r>
                        <a:rPr lang="en-US" sz="1300" b="1" dirty="0">
                          <a:solidFill>
                            <a:schemeClr val="bg1"/>
                          </a:solidFill>
                          <a:latin typeface="+mj-lt"/>
                        </a:rPr>
                        <a:t>What should I do about charges automatically billed to my old card? </a:t>
                      </a:r>
                    </a:p>
                  </a:txBody>
                  <a:tcPr marL="163568" marR="98141" marT="98141" marB="98141" horzOverflow="overflow">
                    <a:lnL w="76200" cap="flat" cmpd="sng" algn="ctr">
                      <a:solidFill>
                        <a:srgbClr val="FFFFFF"/>
                      </a:solidFill>
                      <a:prstDash val="solid"/>
                      <a:round/>
                      <a:headEnd type="none" w="med" len="med"/>
                      <a:tailEnd type="none" w="med" len="med"/>
                    </a:lnL>
                    <a:lnR w="76200" cap="flat" cmpd="sng" algn="ctr">
                      <a:solidFill>
                        <a:srgbClr val="FFFFFF"/>
                      </a:solidFill>
                      <a:prstDash val="solid"/>
                      <a:round/>
                      <a:headEnd type="none" w="med" len="med"/>
                      <a:tailEnd type="none" w="med" len="med"/>
                    </a:lnR>
                    <a:lnT w="76200" cap="flat" cmpd="sng" algn="ctr">
                      <a:solidFill>
                        <a:srgbClr val="FFFFFF"/>
                      </a:solidFill>
                      <a:prstDash val="solid"/>
                      <a:round/>
                      <a:headEnd type="none" w="med" len="med"/>
                      <a:tailEnd type="none" w="med" len="med"/>
                    </a:lnT>
                    <a:lnB w="76200" cap="flat" cmpd="sng" algn="ctr">
                      <a:solidFill>
                        <a:srgbClr val="FFFFFF"/>
                      </a:solidFill>
                      <a:prstDash val="solid"/>
                      <a:round/>
                      <a:headEnd type="none" w="med" len="med"/>
                      <a:tailEnd type="none" w="med" len="med"/>
                    </a:lnB>
                    <a:lnTlToBr>
                      <a:noFill/>
                    </a:lnTlToBr>
                    <a:lnBlToTr>
                      <a:noFill/>
                    </a:lnBlToTr>
                    <a:solidFill>
                      <a:srgbClr val="012169"/>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lvl="0" indent="0" algn="l" defTabSz="914400" rtl="0" eaLnBrk="1" fontAlgn="base" latinLnBrk="0" hangingPunct="1">
                        <a:lnSpc>
                          <a:spcPct val="100000"/>
                        </a:lnSpc>
                        <a:spcBef>
                          <a:spcPts val="0"/>
                        </a:spcBef>
                        <a:spcAft>
                          <a:spcPts val="0"/>
                        </a:spcAft>
                        <a:buClr>
                          <a:srgbClr val="FF0000"/>
                        </a:buClr>
                        <a:buSzTx/>
                        <a:buFontTx/>
                        <a:buNone/>
                        <a:tabLst/>
                      </a:pPr>
                      <a:r>
                        <a:rPr kumimoji="0" lang="en-US" sz="1100" b="0" i="0" u="none" strike="noStrike" cap="none" normalizeH="0" baseline="0" dirty="0">
                          <a:ln>
                            <a:noFill/>
                          </a:ln>
                          <a:solidFill>
                            <a:srgbClr val="595959"/>
                          </a:solidFill>
                          <a:effectLst/>
                          <a:latin typeface="+mj-lt"/>
                          <a:cs typeface="Arial" charset="0"/>
                        </a:rPr>
                        <a:t>You must provide your new card number and expiration date to companies (like online service providers, newspapers, or the phone company) that automatically bill your card</a:t>
                      </a:r>
                    </a:p>
                  </a:txBody>
                  <a:tcPr marL="163568" marR="98141" marT="98141" marB="98141" horzOverflow="overflow">
                    <a:lnL w="76200" cap="flat" cmpd="sng" algn="ctr">
                      <a:solidFill>
                        <a:srgbClr val="FFFFFF"/>
                      </a:solidFill>
                      <a:prstDash val="solid"/>
                      <a:round/>
                      <a:headEnd type="none" w="med" len="med"/>
                      <a:tailEnd type="none" w="med" len="med"/>
                    </a:lnL>
                    <a:lnR w="76200" cap="flat" cmpd="sng" algn="ctr">
                      <a:solidFill>
                        <a:srgbClr val="FFFFFF"/>
                      </a:solidFill>
                      <a:prstDash val="solid"/>
                      <a:round/>
                      <a:headEnd type="none" w="med" len="med"/>
                      <a:tailEnd type="none" w="med" len="med"/>
                    </a:lnR>
                    <a:lnT w="76200" cap="flat" cmpd="sng" algn="ctr">
                      <a:solidFill>
                        <a:srgbClr val="FFFFFF"/>
                      </a:solidFill>
                      <a:prstDash val="solid"/>
                      <a:round/>
                      <a:headEnd type="none" w="med" len="med"/>
                      <a:tailEnd type="none" w="med" len="med"/>
                    </a:lnT>
                    <a:lnB w="76200" cap="flat" cmpd="sng" algn="ctr">
                      <a:solidFill>
                        <a:srgbClr val="FFFFFF"/>
                      </a:solidFill>
                      <a:prstDash val="solid"/>
                      <a:round/>
                      <a:headEnd type="none" w="med" len="med"/>
                      <a:tailEnd type="none" w="med" len="med"/>
                    </a:lnB>
                    <a:lnTlToBr>
                      <a:noFill/>
                    </a:lnTlToBr>
                    <a:lnBlToTr>
                      <a:noFill/>
                    </a:lnBlToTr>
                    <a:solidFill>
                      <a:schemeClr val="bg1">
                        <a:lumMod val="95000"/>
                      </a:schemeClr>
                    </a:solidFill>
                  </a:tcPr>
                </a:tc>
                <a:extLst>
                  <a:ext uri="{0D108BD9-81ED-4DB2-BD59-A6C34878D82A}">
                    <a16:rowId xmlns:a16="http://schemas.microsoft.com/office/drawing/2014/main" val="1820924163"/>
                  </a:ext>
                </a:extLst>
              </a:tr>
            </a:tbl>
          </a:graphicData>
        </a:graphic>
      </p:graphicFrame>
    </p:spTree>
    <p:extLst>
      <p:ext uri="{BB962C8B-B14F-4D97-AF65-F5344CB8AC3E}">
        <p14:creationId xmlns:p14="http://schemas.microsoft.com/office/powerpoint/2010/main" val="236379624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326109" y="567271"/>
            <a:ext cx="6855679" cy="327135"/>
          </a:xfrm>
        </p:spPr>
        <p:txBody>
          <a:bodyPr/>
          <a:lstStyle/>
          <a:p>
            <a:r>
              <a:rPr lang="en-GB" dirty="0"/>
              <a:t>Frequently Asked Questions</a:t>
            </a:r>
          </a:p>
        </p:txBody>
      </p:sp>
      <p:graphicFrame>
        <p:nvGraphicFramePr>
          <p:cNvPr id="6" name="Table 5"/>
          <p:cNvGraphicFramePr>
            <a:graphicFrameLocks noGrp="1"/>
          </p:cNvGraphicFramePr>
          <p:nvPr>
            <p:extLst>
              <p:ext uri="{D42A27DB-BD31-4B8C-83A1-F6EECF244321}">
                <p14:modId xmlns:p14="http://schemas.microsoft.com/office/powerpoint/2010/main" val="1127229898"/>
              </p:ext>
            </p:extLst>
          </p:nvPr>
        </p:nvGraphicFramePr>
        <p:xfrm>
          <a:off x="327224" y="985824"/>
          <a:ext cx="8505511" cy="4671328"/>
        </p:xfrm>
        <a:graphic>
          <a:graphicData uri="http://schemas.openxmlformats.org/drawingml/2006/table">
            <a:tbl>
              <a:tblPr/>
              <a:tblGrid>
                <a:gridCol w="2420799">
                  <a:extLst>
                    <a:ext uri="{9D8B030D-6E8A-4147-A177-3AD203B41FA5}">
                      <a16:colId xmlns:a16="http://schemas.microsoft.com/office/drawing/2014/main" val="20000"/>
                    </a:ext>
                  </a:extLst>
                </a:gridCol>
                <a:gridCol w="6084712">
                  <a:extLst>
                    <a:ext uri="{9D8B030D-6E8A-4147-A177-3AD203B41FA5}">
                      <a16:colId xmlns:a16="http://schemas.microsoft.com/office/drawing/2014/main" val="20001"/>
                    </a:ext>
                  </a:extLst>
                </a:gridCol>
              </a:tblGrid>
              <a:tr h="712500">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lvl="0"/>
                      <a:r>
                        <a:rPr lang="en-US" sz="1300" b="1" kern="1200" dirty="0">
                          <a:solidFill>
                            <a:schemeClr val="bg1"/>
                          </a:solidFill>
                          <a:latin typeface="+mn-lt"/>
                          <a:ea typeface="+mn-ea"/>
                          <a:cs typeface="+mn-cs"/>
                        </a:rPr>
                        <a:t>When do I need to submit my reconciliation?</a:t>
                      </a:r>
                      <a:endParaRPr lang="en-US" sz="1300" kern="1200" dirty="0">
                        <a:solidFill>
                          <a:schemeClr val="bg1"/>
                        </a:solidFill>
                        <a:latin typeface="+mn-lt"/>
                        <a:ea typeface="+mn-ea"/>
                        <a:cs typeface="+mn-cs"/>
                      </a:endParaRPr>
                    </a:p>
                  </a:txBody>
                  <a:tcPr marL="163568" marR="98141" marT="98141" marB="98141" horzOverflow="overflow">
                    <a:lnL w="76200" cap="flat" cmpd="sng" algn="ctr">
                      <a:noFill/>
                      <a:prstDash val="solid"/>
                      <a:round/>
                      <a:headEnd type="none" w="med" len="med"/>
                      <a:tailEnd type="none" w="med" len="med"/>
                    </a:lnL>
                    <a:lnR w="76200" cap="flat" cmpd="sng" algn="ctr">
                      <a:solidFill>
                        <a:srgbClr val="FFFFFF"/>
                      </a:solidFill>
                      <a:prstDash val="solid"/>
                      <a:round/>
                      <a:headEnd type="none" w="med" len="med"/>
                      <a:tailEnd type="none" w="med" len="med"/>
                    </a:lnR>
                    <a:lnT w="76200" cap="flat" cmpd="sng" algn="ctr">
                      <a:solidFill>
                        <a:srgbClr val="FFFFFF"/>
                      </a:solidFill>
                      <a:prstDash val="solid"/>
                      <a:round/>
                      <a:headEnd type="none" w="med" len="med"/>
                      <a:tailEnd type="none" w="med" len="med"/>
                    </a:lnT>
                    <a:lnB w="76200" cap="flat" cmpd="sng" algn="ctr">
                      <a:solidFill>
                        <a:srgbClr val="FFFFFF"/>
                      </a:solidFill>
                      <a:prstDash val="solid"/>
                      <a:round/>
                      <a:headEnd type="none" w="med" len="med"/>
                      <a:tailEnd type="none" w="med" len="med"/>
                    </a:lnB>
                    <a:lnTlToBr>
                      <a:noFill/>
                    </a:lnTlToBr>
                    <a:lnBlToTr>
                      <a:noFill/>
                    </a:lnBlToTr>
                    <a:solidFill>
                      <a:srgbClr val="012169"/>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r>
                        <a:rPr lang="en-US" sz="1100" kern="1200" dirty="0">
                          <a:solidFill>
                            <a:srgbClr val="595959"/>
                          </a:solidFill>
                          <a:latin typeface="+mn-lt"/>
                          <a:ea typeface="+mn-ea"/>
                          <a:cs typeface="+mn-cs"/>
                        </a:rPr>
                        <a:t>Your monthly statement cut-off is the </a:t>
                      </a:r>
                      <a:r>
                        <a:rPr lang="en-US" sz="1100" b="1" kern="1200" dirty="0">
                          <a:solidFill>
                            <a:schemeClr val="tx1"/>
                          </a:solidFill>
                          <a:latin typeface="+mn-lt"/>
                          <a:ea typeface="+mn-ea"/>
                          <a:cs typeface="+mn-cs"/>
                        </a:rPr>
                        <a:t>15th</a:t>
                      </a:r>
                      <a:r>
                        <a:rPr lang="en-US" sz="1100" b="1" kern="1200" dirty="0">
                          <a:solidFill>
                            <a:srgbClr val="595959"/>
                          </a:solidFill>
                          <a:latin typeface="+mn-lt"/>
                          <a:ea typeface="+mn-ea"/>
                          <a:cs typeface="+mn-cs"/>
                        </a:rPr>
                        <a:t> </a:t>
                      </a:r>
                      <a:r>
                        <a:rPr lang="en-US" sz="1100" kern="1200" dirty="0">
                          <a:solidFill>
                            <a:srgbClr val="595959"/>
                          </a:solidFill>
                          <a:latin typeface="+mn-lt"/>
                          <a:ea typeface="+mn-ea"/>
                          <a:cs typeface="+mn-cs"/>
                        </a:rPr>
                        <a:t>of the month unless it falls on a weekend, then it is the Monday after. You will continue to reconcile and submit your Statement Report through Concur on a monthly basis. The P-Card Administer will send out an announcement with the deadline information each month</a:t>
                      </a:r>
                    </a:p>
                  </a:txBody>
                  <a:tcPr marL="163568" marR="98141" marT="98141" marB="98141" horzOverflow="overflow">
                    <a:lnL w="76200" cap="flat" cmpd="sng" algn="ctr">
                      <a:solidFill>
                        <a:srgbClr val="FFFFFF"/>
                      </a:solidFill>
                      <a:prstDash val="solid"/>
                      <a:round/>
                      <a:headEnd type="none" w="med" len="med"/>
                      <a:tailEnd type="none" w="med" len="med"/>
                    </a:lnL>
                    <a:lnR w="76200" cap="flat" cmpd="sng" algn="ctr">
                      <a:noFill/>
                      <a:prstDash val="solid"/>
                      <a:round/>
                      <a:headEnd type="none" w="med" len="med"/>
                      <a:tailEnd type="none" w="med" len="med"/>
                    </a:lnR>
                    <a:lnT w="76200" cap="flat" cmpd="sng" algn="ctr">
                      <a:solidFill>
                        <a:srgbClr val="FFFFFF"/>
                      </a:solidFill>
                      <a:prstDash val="solid"/>
                      <a:round/>
                      <a:headEnd type="none" w="med" len="med"/>
                      <a:tailEnd type="none" w="med" len="med"/>
                    </a:lnT>
                    <a:lnB w="76200" cap="flat" cmpd="sng" algn="ctr">
                      <a:solidFill>
                        <a:srgbClr val="FFFFFF"/>
                      </a:solidFill>
                      <a:prstDash val="solid"/>
                      <a:round/>
                      <a:headEnd type="none" w="med" len="med"/>
                      <a:tailEnd type="none" w="med" len="med"/>
                    </a:lnB>
                    <a:lnTlToBr>
                      <a:noFill/>
                    </a:lnTlToBr>
                    <a:lnBlToTr>
                      <a:noFill/>
                    </a:lnBlToTr>
                    <a:solidFill>
                      <a:schemeClr val="bg1">
                        <a:lumMod val="95000"/>
                      </a:schemeClr>
                    </a:solidFill>
                  </a:tcPr>
                </a:tc>
                <a:extLst>
                  <a:ext uri="{0D108BD9-81ED-4DB2-BD59-A6C34878D82A}">
                    <a16:rowId xmlns:a16="http://schemas.microsoft.com/office/drawing/2014/main" val="10004"/>
                  </a:ext>
                </a:extLst>
              </a:tr>
              <a:tr h="712500">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lvl="0"/>
                      <a:r>
                        <a:rPr lang="en-US" sz="1300" b="1" i="0" kern="1200" dirty="0">
                          <a:solidFill>
                            <a:schemeClr val="bg1"/>
                          </a:solidFill>
                          <a:latin typeface="+mn-lt"/>
                          <a:ea typeface="+mn-ea"/>
                          <a:cs typeface="+mn-cs"/>
                        </a:rPr>
                        <a:t>What do I do if I have a dispute with an incorrect charge?</a:t>
                      </a:r>
                      <a:endParaRPr lang="en-US" sz="1300" b="1" i="1" kern="1200" dirty="0">
                        <a:solidFill>
                          <a:schemeClr val="bg1"/>
                        </a:solidFill>
                        <a:latin typeface="+mn-lt"/>
                        <a:ea typeface="+mn-ea"/>
                        <a:cs typeface="+mn-cs"/>
                      </a:endParaRPr>
                    </a:p>
                  </a:txBody>
                  <a:tcPr marL="163568" marR="98141" marT="98141" marB="98141" horzOverflow="overflow">
                    <a:lnL w="76200" cap="flat" cmpd="sng" algn="ctr">
                      <a:noFill/>
                      <a:prstDash val="solid"/>
                      <a:round/>
                      <a:headEnd type="none" w="med" len="med"/>
                      <a:tailEnd type="none" w="med" len="med"/>
                    </a:lnL>
                    <a:lnR w="76200" cap="flat" cmpd="sng" algn="ctr">
                      <a:solidFill>
                        <a:srgbClr val="FFFFFF"/>
                      </a:solidFill>
                      <a:prstDash val="solid"/>
                      <a:round/>
                      <a:headEnd type="none" w="med" len="med"/>
                      <a:tailEnd type="none" w="med" len="med"/>
                    </a:lnR>
                    <a:lnT w="76200" cap="flat" cmpd="sng" algn="ctr">
                      <a:solidFill>
                        <a:srgbClr val="FFFFFF"/>
                      </a:solidFill>
                      <a:prstDash val="solid"/>
                      <a:round/>
                      <a:headEnd type="none" w="med" len="med"/>
                      <a:tailEnd type="none" w="med" len="med"/>
                    </a:lnT>
                    <a:lnB w="76200" cap="flat" cmpd="sng" algn="ctr">
                      <a:solidFill>
                        <a:srgbClr val="FFFFFF"/>
                      </a:solidFill>
                      <a:prstDash val="solid"/>
                      <a:round/>
                      <a:headEnd type="none" w="med" len="med"/>
                      <a:tailEnd type="none" w="med" len="med"/>
                    </a:lnB>
                    <a:lnTlToBr>
                      <a:noFill/>
                    </a:lnTlToBr>
                    <a:lnBlToTr>
                      <a:noFill/>
                    </a:lnBlToTr>
                    <a:solidFill>
                      <a:srgbClr val="012169"/>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r>
                        <a:rPr lang="en-US" sz="1100" kern="1200" dirty="0">
                          <a:solidFill>
                            <a:srgbClr val="595959"/>
                          </a:solidFill>
                          <a:latin typeface="+mn-lt"/>
                          <a:ea typeface="+mn-ea"/>
                          <a:cs typeface="+mn-cs"/>
                        </a:rPr>
                        <a:t>Leave card expenses which are in dispute in the ‘Available Card Charges’ section of your Concur</a:t>
                      </a:r>
                      <a:r>
                        <a:rPr kumimoji="0" lang="en-US" sz="1100" b="0" i="0" u="none" strike="noStrike" kern="1200" cap="none" normalizeH="0" baseline="0" dirty="0">
                          <a:ln>
                            <a:noFill/>
                          </a:ln>
                          <a:solidFill>
                            <a:schemeClr val="tx1">
                              <a:lumMod val="65000"/>
                              <a:lumOff val="35000"/>
                            </a:schemeClr>
                          </a:solidFill>
                          <a:effectLst/>
                          <a:latin typeface="Calibri"/>
                          <a:ea typeface="+mn-ea"/>
                          <a:cs typeface="Arial" charset="0"/>
                        </a:rPr>
                        <a:t> </a:t>
                      </a:r>
                      <a:r>
                        <a:rPr lang="en-US" sz="1100" kern="1200" baseline="0" dirty="0">
                          <a:solidFill>
                            <a:srgbClr val="595959"/>
                          </a:solidFill>
                          <a:latin typeface="+mn-lt"/>
                          <a:ea typeface="+mn-ea"/>
                          <a:cs typeface="+mn-cs"/>
                        </a:rPr>
                        <a:t> </a:t>
                      </a:r>
                      <a:r>
                        <a:rPr lang="en-US" sz="1100" kern="1200" dirty="0">
                          <a:solidFill>
                            <a:srgbClr val="595959"/>
                          </a:solidFill>
                          <a:latin typeface="+mn-lt"/>
                          <a:ea typeface="+mn-ea"/>
                          <a:cs typeface="+mn-cs"/>
                        </a:rPr>
                        <a:t>account profile.</a:t>
                      </a:r>
                    </a:p>
                    <a:p>
                      <a:r>
                        <a:rPr lang="en-US" sz="1100" kern="1200" dirty="0">
                          <a:solidFill>
                            <a:srgbClr val="595959"/>
                          </a:solidFill>
                          <a:latin typeface="+mn-lt"/>
                          <a:ea typeface="+mn-ea"/>
                          <a:cs typeface="+mn-cs"/>
                        </a:rPr>
                        <a:t>Try to resolve it directly with the merchant. If the merchant agrees to a refund, request a copy of the credit note and highlight it in your statement to Accounts Payable to withhold payment for that charge.</a:t>
                      </a:r>
                    </a:p>
                    <a:p>
                      <a:r>
                        <a:rPr lang="en-US" sz="1100" kern="1200" dirty="0">
                          <a:solidFill>
                            <a:srgbClr val="595959"/>
                          </a:solidFill>
                          <a:latin typeface="+mn-lt"/>
                          <a:ea typeface="+mn-ea"/>
                          <a:cs typeface="+mn-cs"/>
                        </a:rPr>
                        <a:t>If the merchant does not agree to a refund, please contact </a:t>
                      </a:r>
                      <a:r>
                        <a:rPr lang="en-US" sz="1100" kern="1200" dirty="0" err="1">
                          <a:solidFill>
                            <a:srgbClr val="595959"/>
                          </a:solidFill>
                          <a:latin typeface="+mn-lt"/>
                          <a:ea typeface="+mn-ea"/>
                          <a:cs typeface="+mn-cs"/>
                        </a:rPr>
                        <a:t>BofA</a:t>
                      </a:r>
                      <a:r>
                        <a:rPr lang="en-US" sz="1100" kern="1200" dirty="0">
                          <a:solidFill>
                            <a:srgbClr val="595959"/>
                          </a:solidFill>
                          <a:latin typeface="+mn-lt"/>
                          <a:ea typeface="+mn-ea"/>
                          <a:cs typeface="+mn-cs"/>
                        </a:rPr>
                        <a:t> Global Card Services immediately</a:t>
                      </a:r>
                      <a:r>
                        <a:rPr lang="en-US" sz="1100" kern="1200" baseline="0" dirty="0">
                          <a:solidFill>
                            <a:srgbClr val="595959"/>
                          </a:solidFill>
                          <a:latin typeface="+mn-lt"/>
                          <a:ea typeface="+mn-ea"/>
                          <a:cs typeface="+mn-cs"/>
                        </a:rPr>
                        <a:t> at </a:t>
                      </a:r>
                      <a:r>
                        <a:rPr kumimoji="0" lang="en-US" sz="1100" b="0" i="0" u="none" strike="noStrike" kern="1200" cap="none" normalizeH="0" baseline="0" dirty="0">
                          <a:ln>
                            <a:noFill/>
                          </a:ln>
                          <a:solidFill>
                            <a:srgbClr val="595959"/>
                          </a:solidFill>
                          <a:effectLst/>
                          <a:latin typeface="+mn-lt"/>
                          <a:ea typeface="+mn-ea"/>
                          <a:cs typeface="Arial" charset="0"/>
                        </a:rPr>
                        <a:t>the number on the back of your card</a:t>
                      </a:r>
                      <a:r>
                        <a:rPr lang="en-US" sz="1100" kern="1200" dirty="0">
                          <a:solidFill>
                            <a:srgbClr val="595959"/>
                          </a:solidFill>
                          <a:latin typeface="+mn-lt"/>
                          <a:ea typeface="+mn-ea"/>
                          <a:cs typeface="+mn-cs"/>
                        </a:rPr>
                        <a:t>. </a:t>
                      </a:r>
                    </a:p>
                    <a:p>
                      <a:r>
                        <a:rPr lang="en-US" sz="1100" kern="1200" dirty="0">
                          <a:solidFill>
                            <a:srgbClr val="595959"/>
                          </a:solidFill>
                          <a:latin typeface="+mn-lt"/>
                          <a:ea typeface="+mn-ea"/>
                          <a:cs typeface="+mn-cs"/>
                        </a:rPr>
                        <a:t>Please report disputed items in a timely manner as Mastercard regulations only allow charge backs within 60 days of transaction date.</a:t>
                      </a:r>
                    </a:p>
                  </a:txBody>
                  <a:tcPr marL="163568" marR="98141" marT="98141" marB="98141" horzOverflow="overflow">
                    <a:lnL w="76200" cap="flat" cmpd="sng" algn="ctr">
                      <a:solidFill>
                        <a:srgbClr val="FFFFFF"/>
                      </a:solidFill>
                      <a:prstDash val="solid"/>
                      <a:round/>
                      <a:headEnd type="none" w="med" len="med"/>
                      <a:tailEnd type="none" w="med" len="med"/>
                    </a:lnL>
                    <a:lnR w="76200" cap="flat" cmpd="sng" algn="ctr">
                      <a:noFill/>
                      <a:prstDash val="solid"/>
                      <a:round/>
                      <a:headEnd type="none" w="med" len="med"/>
                      <a:tailEnd type="none" w="med" len="med"/>
                    </a:lnR>
                    <a:lnT w="76200" cap="flat" cmpd="sng" algn="ctr">
                      <a:solidFill>
                        <a:srgbClr val="FFFFFF"/>
                      </a:solidFill>
                      <a:prstDash val="solid"/>
                      <a:round/>
                      <a:headEnd type="none" w="med" len="med"/>
                      <a:tailEnd type="none" w="med" len="med"/>
                    </a:lnT>
                    <a:lnB w="76200" cap="flat" cmpd="sng" algn="ctr">
                      <a:solidFill>
                        <a:srgbClr val="FFFFFF"/>
                      </a:solidFill>
                      <a:prstDash val="solid"/>
                      <a:round/>
                      <a:headEnd type="none" w="med" len="med"/>
                      <a:tailEnd type="none" w="med" len="med"/>
                    </a:lnB>
                    <a:lnTlToBr>
                      <a:noFill/>
                    </a:lnTlToBr>
                    <a:lnBlToTr>
                      <a:noFill/>
                    </a:lnBlToTr>
                    <a:solidFill>
                      <a:schemeClr val="bg1">
                        <a:lumMod val="95000"/>
                      </a:schemeClr>
                    </a:solidFill>
                  </a:tcPr>
                </a:tc>
                <a:extLst>
                  <a:ext uri="{0D108BD9-81ED-4DB2-BD59-A6C34878D82A}">
                    <a16:rowId xmlns:a16="http://schemas.microsoft.com/office/drawing/2014/main" val="3157325348"/>
                  </a:ext>
                </a:extLst>
              </a:tr>
              <a:tr h="712500">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lvl="0" indent="0" algn="l" defTabSz="473650" rtl="0" eaLnBrk="1" fontAlgn="auto" latinLnBrk="0" hangingPunct="1">
                        <a:lnSpc>
                          <a:spcPct val="100000"/>
                        </a:lnSpc>
                        <a:spcBef>
                          <a:spcPts val="0"/>
                        </a:spcBef>
                        <a:spcAft>
                          <a:spcPts val="0"/>
                        </a:spcAft>
                        <a:buClrTx/>
                        <a:buSzTx/>
                        <a:buFontTx/>
                        <a:buNone/>
                        <a:tabLst/>
                        <a:defRPr/>
                      </a:pPr>
                      <a:r>
                        <a:rPr lang="en-US" sz="1300" b="1" kern="1200" dirty="0">
                          <a:solidFill>
                            <a:schemeClr val="bg1"/>
                          </a:solidFill>
                          <a:latin typeface="+mn-lt"/>
                          <a:ea typeface="+mn-ea"/>
                          <a:cs typeface="+mn-cs"/>
                        </a:rPr>
                        <a:t>Dynamic Currency Conversion</a:t>
                      </a:r>
                      <a:endParaRPr lang="en-US" sz="1300" kern="1200" dirty="0">
                        <a:solidFill>
                          <a:schemeClr val="bg1"/>
                        </a:solidFill>
                        <a:latin typeface="+mn-lt"/>
                        <a:ea typeface="+mn-ea"/>
                        <a:cs typeface="+mn-cs"/>
                      </a:endParaRPr>
                    </a:p>
                  </a:txBody>
                  <a:tcPr marL="163568" marR="98141" marT="98141" marB="98141" horzOverflow="overflow">
                    <a:lnL w="76200" cap="flat" cmpd="sng" algn="ctr">
                      <a:noFill/>
                      <a:prstDash val="solid"/>
                      <a:round/>
                      <a:headEnd type="none" w="med" len="med"/>
                      <a:tailEnd type="none" w="med" len="med"/>
                    </a:lnL>
                    <a:lnR w="76200" cap="flat" cmpd="sng" algn="ctr">
                      <a:solidFill>
                        <a:srgbClr val="FFFFFF"/>
                      </a:solidFill>
                      <a:prstDash val="solid"/>
                      <a:round/>
                      <a:headEnd type="none" w="med" len="med"/>
                      <a:tailEnd type="none" w="med" len="med"/>
                    </a:lnR>
                    <a:lnT w="76200" cap="flat" cmpd="sng" algn="ctr">
                      <a:solidFill>
                        <a:srgbClr val="FFFFFF"/>
                      </a:solidFill>
                      <a:prstDash val="solid"/>
                      <a:round/>
                      <a:headEnd type="none" w="med" len="med"/>
                      <a:tailEnd type="none" w="med" len="med"/>
                    </a:lnT>
                    <a:lnB w="76200" cap="flat" cmpd="sng" algn="ctr">
                      <a:solidFill>
                        <a:srgbClr val="FFFFFF"/>
                      </a:solidFill>
                      <a:prstDash val="solid"/>
                      <a:round/>
                      <a:headEnd type="none" w="med" len="med"/>
                      <a:tailEnd type="none" w="med" len="med"/>
                    </a:lnB>
                    <a:lnTlToBr>
                      <a:noFill/>
                    </a:lnTlToBr>
                    <a:lnBlToTr>
                      <a:noFill/>
                    </a:lnBlToTr>
                    <a:solidFill>
                      <a:srgbClr val="012169"/>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lvl="0" indent="0" algn="l" defTabSz="914400" rtl="0" eaLnBrk="1" fontAlgn="base" latinLnBrk="0" hangingPunct="1">
                        <a:lnSpc>
                          <a:spcPct val="100000"/>
                        </a:lnSpc>
                        <a:spcBef>
                          <a:spcPct val="0"/>
                        </a:spcBef>
                        <a:spcAft>
                          <a:spcPts val="600"/>
                        </a:spcAft>
                        <a:buClrTx/>
                        <a:buSzTx/>
                        <a:buFontTx/>
                        <a:buNone/>
                        <a:tabLst/>
                        <a:defRPr/>
                      </a:pPr>
                      <a:r>
                        <a:rPr lang="en-US" sz="1100" kern="1200" dirty="0">
                          <a:solidFill>
                            <a:srgbClr val="595959"/>
                          </a:solidFill>
                          <a:latin typeface="+mn-lt"/>
                          <a:ea typeface="+mn-ea"/>
                          <a:cs typeface="+mn-cs"/>
                        </a:rPr>
                        <a:t>When the cardholder is traveling and makes a payment with his/her card in another country, the merchant may inquire if the cardholder would like to pay in either the original currency of the card or the foreign currency of where the transaction is taking place.</a:t>
                      </a:r>
                    </a:p>
                    <a:p>
                      <a:pPr marL="0" marR="0" lvl="0" indent="0" algn="l" defTabSz="914400" rtl="0" eaLnBrk="1" fontAlgn="base" latinLnBrk="0" hangingPunct="1">
                        <a:lnSpc>
                          <a:spcPct val="100000"/>
                        </a:lnSpc>
                        <a:spcBef>
                          <a:spcPct val="0"/>
                        </a:spcBef>
                        <a:spcAft>
                          <a:spcPct val="0"/>
                        </a:spcAft>
                        <a:buClrTx/>
                        <a:buSzTx/>
                        <a:buFontTx/>
                        <a:buNone/>
                        <a:tabLst/>
                        <a:defRPr/>
                      </a:pPr>
                      <a:r>
                        <a:rPr lang="en-US" sz="1100" b="1" i="1" u="sng" kern="1200" dirty="0">
                          <a:solidFill>
                            <a:srgbClr val="595959"/>
                          </a:solidFill>
                          <a:latin typeface="+mn-lt"/>
                          <a:ea typeface="+mn-ea"/>
                          <a:cs typeface="+mn-cs"/>
                        </a:rPr>
                        <a:t>Cardholders are advised to opt for the foreign currency of where the transaction is taking place to avoid reconciliation issues within Concur</a:t>
                      </a:r>
                      <a:r>
                        <a:rPr kumimoji="0" lang="en-US" sz="1100" b="0" i="0" u="none" strike="noStrike" kern="1200" cap="none" normalizeH="0" baseline="0" dirty="0">
                          <a:ln>
                            <a:noFill/>
                          </a:ln>
                          <a:solidFill>
                            <a:schemeClr val="tx1">
                              <a:lumMod val="65000"/>
                              <a:lumOff val="35000"/>
                            </a:schemeClr>
                          </a:solidFill>
                          <a:effectLst/>
                          <a:latin typeface="Calibri"/>
                          <a:ea typeface="+mn-ea"/>
                          <a:cs typeface="Arial" charset="0"/>
                        </a:rPr>
                        <a:t> </a:t>
                      </a:r>
                      <a:r>
                        <a:rPr lang="en-US" sz="1100" b="1" i="1" u="none" kern="1200" dirty="0">
                          <a:solidFill>
                            <a:srgbClr val="595959"/>
                          </a:solidFill>
                          <a:latin typeface="+mn-lt"/>
                          <a:ea typeface="+mn-ea"/>
                          <a:cs typeface="+mn-cs"/>
                        </a:rPr>
                        <a:t>. </a:t>
                      </a:r>
                      <a:endParaRPr lang="en-US" sz="1100" u="none" kern="1200" dirty="0">
                        <a:solidFill>
                          <a:srgbClr val="595959"/>
                        </a:solidFill>
                        <a:latin typeface="+mn-lt"/>
                        <a:ea typeface="+mn-ea"/>
                        <a:cs typeface="+mn-cs"/>
                      </a:endParaRPr>
                    </a:p>
                  </a:txBody>
                  <a:tcPr marL="163568" marR="98141" marT="98141" marB="98141" horzOverflow="overflow">
                    <a:lnL w="76200" cap="flat" cmpd="sng" algn="ctr">
                      <a:solidFill>
                        <a:srgbClr val="FFFFFF"/>
                      </a:solidFill>
                      <a:prstDash val="solid"/>
                      <a:round/>
                      <a:headEnd type="none" w="med" len="med"/>
                      <a:tailEnd type="none" w="med" len="med"/>
                    </a:lnL>
                    <a:lnR w="76200" cap="flat" cmpd="sng" algn="ctr">
                      <a:noFill/>
                      <a:prstDash val="solid"/>
                      <a:round/>
                      <a:headEnd type="none" w="med" len="med"/>
                      <a:tailEnd type="none" w="med" len="med"/>
                    </a:lnR>
                    <a:lnT w="76200" cap="flat" cmpd="sng" algn="ctr">
                      <a:solidFill>
                        <a:srgbClr val="FFFFFF"/>
                      </a:solidFill>
                      <a:prstDash val="solid"/>
                      <a:round/>
                      <a:headEnd type="none" w="med" len="med"/>
                      <a:tailEnd type="none" w="med" len="med"/>
                    </a:lnT>
                    <a:lnB w="76200" cap="flat" cmpd="sng" algn="ctr">
                      <a:solidFill>
                        <a:srgbClr val="FFFFFF"/>
                      </a:solidFill>
                      <a:prstDash val="solid"/>
                      <a:round/>
                      <a:headEnd type="none" w="med" len="med"/>
                      <a:tailEnd type="none" w="med" len="med"/>
                    </a:lnB>
                    <a:lnTlToBr>
                      <a:noFill/>
                    </a:lnTlToBr>
                    <a:lnBlToTr>
                      <a:noFill/>
                    </a:lnBlToTr>
                    <a:solidFill>
                      <a:schemeClr val="bg1">
                        <a:lumMod val="95000"/>
                      </a:schemeClr>
                    </a:solidFill>
                  </a:tcPr>
                </a:tc>
                <a:extLst>
                  <a:ext uri="{0D108BD9-81ED-4DB2-BD59-A6C34878D82A}">
                    <a16:rowId xmlns:a16="http://schemas.microsoft.com/office/drawing/2014/main" val="1033084128"/>
                  </a:ext>
                </a:extLst>
              </a:tr>
              <a:tr h="712500">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lvl="0" indent="0" algn="l" defTabSz="914400" rtl="0" eaLnBrk="1" fontAlgn="base" latinLnBrk="0" hangingPunct="1">
                        <a:lnSpc>
                          <a:spcPct val="100000"/>
                        </a:lnSpc>
                        <a:spcBef>
                          <a:spcPts val="0"/>
                        </a:spcBef>
                        <a:spcAft>
                          <a:spcPts val="0"/>
                        </a:spcAft>
                        <a:buClr>
                          <a:srgbClr val="FF0000"/>
                        </a:buClr>
                        <a:buSzTx/>
                        <a:buFontTx/>
                        <a:buNone/>
                        <a:tabLst/>
                      </a:pPr>
                      <a:r>
                        <a:rPr kumimoji="0" lang="en-US" sz="1300" b="1" i="0" u="none" strike="noStrike" cap="none" normalizeH="0" baseline="0" dirty="0">
                          <a:ln>
                            <a:noFill/>
                          </a:ln>
                          <a:solidFill>
                            <a:schemeClr val="bg1"/>
                          </a:solidFill>
                          <a:effectLst/>
                          <a:latin typeface="+mj-lt"/>
                          <a:cs typeface="Arial" charset="0"/>
                        </a:rPr>
                        <a:t>I received an email notification from </a:t>
                      </a:r>
                      <a:r>
                        <a:rPr kumimoji="0" lang="en-US" sz="1300" b="1" i="0" u="none" strike="noStrike" cap="none" normalizeH="0" baseline="0" dirty="0" err="1">
                          <a:ln>
                            <a:noFill/>
                          </a:ln>
                          <a:solidFill>
                            <a:schemeClr val="bg1"/>
                          </a:solidFill>
                          <a:effectLst/>
                          <a:latin typeface="+mj-lt"/>
                          <a:cs typeface="Arial" charset="0"/>
                        </a:rPr>
                        <a:t>BofA</a:t>
                      </a:r>
                      <a:r>
                        <a:rPr kumimoji="0" lang="en-US" sz="1300" b="1" i="0" u="none" strike="noStrike" cap="none" normalizeH="0" baseline="0" dirty="0">
                          <a:ln>
                            <a:noFill/>
                          </a:ln>
                          <a:solidFill>
                            <a:schemeClr val="bg1"/>
                          </a:solidFill>
                          <a:effectLst/>
                          <a:latin typeface="+mj-lt"/>
                          <a:cs typeface="Arial" charset="0"/>
                        </a:rPr>
                        <a:t> stating that there was unusual activity detected on my card. What should I do?</a:t>
                      </a:r>
                    </a:p>
                  </a:txBody>
                  <a:tcPr marL="163568" marR="98141" marT="98141" marB="98141" horzOverflow="overflow">
                    <a:lnL w="76200" cap="flat" cmpd="sng" algn="ctr">
                      <a:noFill/>
                      <a:prstDash val="solid"/>
                      <a:round/>
                      <a:headEnd type="none" w="med" len="med"/>
                      <a:tailEnd type="none" w="med" len="med"/>
                    </a:lnL>
                    <a:lnR w="76200" cap="flat" cmpd="sng" algn="ctr">
                      <a:solidFill>
                        <a:srgbClr val="FFFFFF"/>
                      </a:solidFill>
                      <a:prstDash val="solid"/>
                      <a:round/>
                      <a:headEnd type="none" w="med" len="med"/>
                      <a:tailEnd type="none" w="med" len="med"/>
                    </a:lnR>
                    <a:lnT w="76200" cap="flat" cmpd="sng" algn="ctr">
                      <a:solidFill>
                        <a:srgbClr val="FFFFFF"/>
                      </a:solidFill>
                      <a:prstDash val="solid"/>
                      <a:round/>
                      <a:headEnd type="none" w="med" len="med"/>
                      <a:tailEnd type="none" w="med" len="med"/>
                    </a:lnT>
                    <a:lnB w="76200" cap="flat" cmpd="sng" algn="ctr">
                      <a:solidFill>
                        <a:srgbClr val="FFFFFF"/>
                      </a:solidFill>
                      <a:prstDash val="solid"/>
                      <a:round/>
                      <a:headEnd type="none" w="med" len="med"/>
                      <a:tailEnd type="none" w="med" len="med"/>
                    </a:lnB>
                    <a:lnTlToBr>
                      <a:noFill/>
                    </a:lnTlToBr>
                    <a:lnBlToTr>
                      <a:noFill/>
                    </a:lnBlToTr>
                    <a:solidFill>
                      <a:srgbClr val="012169"/>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lvl="0" indent="0" algn="l" defTabSz="914400" rtl="0" eaLnBrk="1" fontAlgn="base" latinLnBrk="0" hangingPunct="1">
                        <a:lnSpc>
                          <a:spcPct val="100000"/>
                        </a:lnSpc>
                        <a:spcBef>
                          <a:spcPts val="0"/>
                        </a:spcBef>
                        <a:spcAft>
                          <a:spcPts val="0"/>
                        </a:spcAft>
                        <a:buClr>
                          <a:srgbClr val="FF0000"/>
                        </a:buClr>
                        <a:buSzTx/>
                        <a:buFontTx/>
                        <a:buNone/>
                        <a:tabLst/>
                        <a:defRPr/>
                      </a:pPr>
                      <a:r>
                        <a:rPr kumimoji="0" lang="en-US" sz="1100" b="0" i="0" u="none" strike="noStrike" kern="1200" cap="none" normalizeH="0" baseline="0" dirty="0">
                          <a:ln>
                            <a:noFill/>
                          </a:ln>
                          <a:solidFill>
                            <a:srgbClr val="595959"/>
                          </a:solidFill>
                          <a:effectLst/>
                          <a:latin typeface="+mn-lt"/>
                          <a:ea typeface="+mn-ea"/>
                          <a:cs typeface="Arial" charset="0"/>
                        </a:rPr>
                        <a:t>To avoid disruptions while using your card, please call the card administrator and the </a:t>
                      </a:r>
                      <a:r>
                        <a:rPr kumimoji="0" lang="en-US" sz="1100" b="0" i="0" u="none" strike="noStrike" kern="1200" cap="none" normalizeH="0" baseline="0" dirty="0" err="1">
                          <a:ln>
                            <a:noFill/>
                          </a:ln>
                          <a:solidFill>
                            <a:srgbClr val="595959"/>
                          </a:solidFill>
                          <a:effectLst/>
                          <a:latin typeface="+mn-lt"/>
                          <a:ea typeface="+mn-ea"/>
                          <a:cs typeface="Arial" charset="0"/>
                        </a:rPr>
                        <a:t>BofA</a:t>
                      </a:r>
                      <a:r>
                        <a:rPr kumimoji="0" lang="en-US" sz="1100" b="0" i="0" u="none" strike="noStrike" kern="1200" cap="none" normalizeH="0" baseline="0" dirty="0">
                          <a:ln>
                            <a:noFill/>
                          </a:ln>
                          <a:solidFill>
                            <a:srgbClr val="595959"/>
                          </a:solidFill>
                          <a:effectLst/>
                          <a:latin typeface="+mn-lt"/>
                          <a:ea typeface="+mn-ea"/>
                          <a:cs typeface="Arial" charset="0"/>
                        </a:rPr>
                        <a:t> Fraud Specialists immediately on the number at the back of your card, or you may also call collect at +1.509.353.6656. If you are verifying that your transaction is legitimate, the fraud block will be lifted and you will be able to transact again.</a:t>
                      </a:r>
                    </a:p>
                  </a:txBody>
                  <a:tcPr marL="163568" marR="98141" marT="98141" marB="98141" horzOverflow="overflow">
                    <a:lnL w="76200" cap="flat" cmpd="sng" algn="ctr">
                      <a:solidFill>
                        <a:srgbClr val="FFFFFF"/>
                      </a:solidFill>
                      <a:prstDash val="solid"/>
                      <a:round/>
                      <a:headEnd type="none" w="med" len="med"/>
                      <a:tailEnd type="none" w="med" len="med"/>
                    </a:lnL>
                    <a:lnR w="76200" cap="flat" cmpd="sng" algn="ctr">
                      <a:noFill/>
                      <a:prstDash val="solid"/>
                      <a:round/>
                      <a:headEnd type="none" w="med" len="med"/>
                      <a:tailEnd type="none" w="med" len="med"/>
                    </a:lnR>
                    <a:lnT w="76200" cap="flat" cmpd="sng" algn="ctr">
                      <a:solidFill>
                        <a:srgbClr val="FFFFFF"/>
                      </a:solidFill>
                      <a:prstDash val="solid"/>
                      <a:round/>
                      <a:headEnd type="none" w="med" len="med"/>
                      <a:tailEnd type="none" w="med" len="med"/>
                    </a:lnT>
                    <a:lnB w="76200" cap="flat" cmpd="sng" algn="ctr">
                      <a:solidFill>
                        <a:srgbClr val="FFFFFF"/>
                      </a:solidFill>
                      <a:prstDash val="solid"/>
                      <a:round/>
                      <a:headEnd type="none" w="med" len="med"/>
                      <a:tailEnd type="none" w="med" len="med"/>
                    </a:lnB>
                    <a:lnTlToBr>
                      <a:noFill/>
                    </a:lnTlToBr>
                    <a:lnBlToTr>
                      <a:noFill/>
                    </a:lnBlToTr>
                    <a:solidFill>
                      <a:schemeClr val="bg1">
                        <a:lumMod val="95000"/>
                      </a:schemeClr>
                    </a:solidFill>
                  </a:tcPr>
                </a:tc>
                <a:extLst>
                  <a:ext uri="{0D108BD9-81ED-4DB2-BD59-A6C34878D82A}">
                    <a16:rowId xmlns:a16="http://schemas.microsoft.com/office/drawing/2014/main" val="1515247343"/>
                  </a:ext>
                </a:extLst>
              </a:tr>
            </a:tbl>
          </a:graphicData>
        </a:graphic>
      </p:graphicFrame>
    </p:spTree>
    <p:extLst>
      <p:ext uri="{BB962C8B-B14F-4D97-AF65-F5344CB8AC3E}">
        <p14:creationId xmlns:p14="http://schemas.microsoft.com/office/powerpoint/2010/main" val="193555104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326109" y="576509"/>
            <a:ext cx="6855679" cy="327135"/>
          </a:xfrm>
        </p:spPr>
        <p:txBody>
          <a:bodyPr/>
          <a:lstStyle/>
          <a:p>
            <a:r>
              <a:rPr lang="en-GB" dirty="0"/>
              <a:t>Frequently Asked Questions</a:t>
            </a:r>
          </a:p>
        </p:txBody>
      </p:sp>
      <p:graphicFrame>
        <p:nvGraphicFramePr>
          <p:cNvPr id="4" name="Group 23"/>
          <p:cNvGraphicFramePr>
            <a:graphicFrameLocks/>
          </p:cNvGraphicFramePr>
          <p:nvPr>
            <p:extLst>
              <p:ext uri="{D42A27DB-BD31-4B8C-83A1-F6EECF244321}">
                <p14:modId xmlns:p14="http://schemas.microsoft.com/office/powerpoint/2010/main" val="1826476607"/>
              </p:ext>
            </p:extLst>
          </p:nvPr>
        </p:nvGraphicFramePr>
        <p:xfrm>
          <a:off x="327224" y="980409"/>
          <a:ext cx="8538224" cy="4472909"/>
        </p:xfrm>
        <a:graphic>
          <a:graphicData uri="http://schemas.openxmlformats.org/drawingml/2006/table">
            <a:tbl>
              <a:tblPr/>
              <a:tblGrid>
                <a:gridCol w="2420799">
                  <a:extLst>
                    <a:ext uri="{9D8B030D-6E8A-4147-A177-3AD203B41FA5}">
                      <a16:colId xmlns:a16="http://schemas.microsoft.com/office/drawing/2014/main" val="20000"/>
                    </a:ext>
                  </a:extLst>
                </a:gridCol>
                <a:gridCol w="6117425">
                  <a:extLst>
                    <a:ext uri="{9D8B030D-6E8A-4147-A177-3AD203B41FA5}">
                      <a16:colId xmlns:a16="http://schemas.microsoft.com/office/drawing/2014/main" val="20001"/>
                    </a:ext>
                  </a:extLst>
                </a:gridCol>
              </a:tblGrid>
              <a:tr h="792973">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lvl="0" indent="0" algn="l" defTabSz="914400" rtl="0" eaLnBrk="1" fontAlgn="base" latinLnBrk="0" hangingPunct="1">
                        <a:lnSpc>
                          <a:spcPct val="100000"/>
                        </a:lnSpc>
                        <a:spcBef>
                          <a:spcPts val="0"/>
                        </a:spcBef>
                        <a:spcAft>
                          <a:spcPts val="0"/>
                        </a:spcAft>
                        <a:buClr>
                          <a:srgbClr val="FF0000"/>
                        </a:buClr>
                        <a:buSzTx/>
                        <a:buFontTx/>
                        <a:buNone/>
                        <a:tabLst/>
                      </a:pPr>
                      <a:r>
                        <a:rPr kumimoji="0" lang="en-US" sz="1300" b="1" i="0" u="none" strike="noStrike" cap="none" normalizeH="0" baseline="0" dirty="0">
                          <a:ln>
                            <a:noFill/>
                          </a:ln>
                          <a:solidFill>
                            <a:schemeClr val="bg1"/>
                          </a:solidFill>
                          <a:effectLst/>
                          <a:latin typeface="+mj-lt"/>
                          <a:cs typeface="Arial" charset="0"/>
                        </a:rPr>
                        <a:t>How do I keep track of my transactions?</a:t>
                      </a:r>
                    </a:p>
                  </a:txBody>
                  <a:tcPr marL="163568" marR="98141" marT="98141" marB="98141" horzOverflow="overflow">
                    <a:lnL w="76200" cap="flat" cmpd="sng" algn="ctr">
                      <a:solidFill>
                        <a:srgbClr val="FFFFFF"/>
                      </a:solidFill>
                      <a:prstDash val="solid"/>
                      <a:round/>
                      <a:headEnd type="none" w="med" len="med"/>
                      <a:tailEnd type="none" w="med" len="med"/>
                    </a:lnL>
                    <a:lnR w="76200" cap="flat" cmpd="sng" algn="ctr">
                      <a:solidFill>
                        <a:srgbClr val="FFFFFF"/>
                      </a:solidFill>
                      <a:prstDash val="solid"/>
                      <a:round/>
                      <a:headEnd type="none" w="med" len="med"/>
                      <a:tailEnd type="none" w="med" len="med"/>
                    </a:lnR>
                    <a:lnT w="76200" cap="flat" cmpd="sng" algn="ctr">
                      <a:solidFill>
                        <a:srgbClr val="FFFFFF"/>
                      </a:solidFill>
                      <a:prstDash val="solid"/>
                      <a:round/>
                      <a:headEnd type="none" w="med" len="med"/>
                      <a:tailEnd type="none" w="med" len="med"/>
                    </a:lnT>
                    <a:lnB w="76200" cap="flat" cmpd="sng" algn="ctr">
                      <a:solidFill>
                        <a:srgbClr val="FFFFFF"/>
                      </a:solidFill>
                      <a:prstDash val="solid"/>
                      <a:round/>
                      <a:headEnd type="none" w="med" len="med"/>
                      <a:tailEnd type="none" w="med" len="med"/>
                    </a:lnB>
                    <a:lnTlToBr>
                      <a:noFill/>
                    </a:lnTlToBr>
                    <a:lnBlToTr>
                      <a:noFill/>
                    </a:lnBlToTr>
                    <a:solidFill>
                      <a:srgbClr val="012169"/>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lvl="0" indent="0" algn="l" defTabSz="914400" rtl="0" eaLnBrk="1" fontAlgn="base" latinLnBrk="0" hangingPunct="1">
                        <a:lnSpc>
                          <a:spcPct val="100000"/>
                        </a:lnSpc>
                        <a:spcBef>
                          <a:spcPts val="0"/>
                        </a:spcBef>
                        <a:spcAft>
                          <a:spcPts val="0"/>
                        </a:spcAft>
                        <a:buClr>
                          <a:srgbClr val="FF0000"/>
                        </a:buClr>
                        <a:buSzTx/>
                        <a:buFontTx/>
                        <a:buNone/>
                        <a:tabLst/>
                        <a:defRPr/>
                      </a:pPr>
                      <a:r>
                        <a:rPr kumimoji="0" lang="en-US" sz="1100" b="0" i="0" u="none" strike="noStrike" kern="1200" cap="none" normalizeH="0" baseline="0" dirty="0">
                          <a:ln>
                            <a:noFill/>
                          </a:ln>
                          <a:solidFill>
                            <a:srgbClr val="595959"/>
                          </a:solidFill>
                          <a:effectLst/>
                          <a:latin typeface="+mn-lt"/>
                          <a:ea typeface="+mn-ea"/>
                          <a:cs typeface="Arial" charset="0"/>
                        </a:rPr>
                        <a:t>All transactions will be listed on your monthly account statement. Plus you can check the status of your account or review transactions 24-hours a day at </a:t>
                      </a:r>
                      <a:r>
                        <a:rPr kumimoji="0" lang="en-US" sz="1100" b="0" i="0" u="none" strike="noStrike" kern="1200" cap="none" normalizeH="0" baseline="0" dirty="0">
                          <a:ln>
                            <a:noFill/>
                          </a:ln>
                          <a:solidFill>
                            <a:srgbClr val="595959"/>
                          </a:solidFill>
                          <a:effectLst/>
                          <a:latin typeface="+mn-lt"/>
                          <a:ea typeface="+mn-ea"/>
                          <a:cs typeface="Arial" charset="0"/>
                          <a:hlinkClick r:id="rId3"/>
                        </a:rPr>
                        <a:t>www.concursolutions.com</a:t>
                      </a:r>
                      <a:r>
                        <a:rPr kumimoji="0" lang="en-US" sz="1100" b="0" i="0" u="none" strike="noStrike" kern="1200" cap="none" normalizeH="0" baseline="0" dirty="0">
                          <a:ln>
                            <a:noFill/>
                          </a:ln>
                          <a:solidFill>
                            <a:srgbClr val="595959"/>
                          </a:solidFill>
                          <a:effectLst/>
                          <a:latin typeface="+mn-lt"/>
                          <a:ea typeface="+mn-ea"/>
                          <a:cs typeface="Arial" charset="0"/>
                        </a:rPr>
                        <a:t>. Note: There is a 48 hour delay between when the transaction posts in the bank and is fed into Concur.</a:t>
                      </a:r>
                    </a:p>
                  </a:txBody>
                  <a:tcPr marL="163568" marR="98141" marT="98141" marB="98141" horzOverflow="overflow">
                    <a:lnL w="76200" cap="flat" cmpd="sng" algn="ctr">
                      <a:solidFill>
                        <a:srgbClr val="FFFFFF"/>
                      </a:solidFill>
                      <a:prstDash val="solid"/>
                      <a:round/>
                      <a:headEnd type="none" w="med" len="med"/>
                      <a:tailEnd type="none" w="med" len="med"/>
                    </a:lnL>
                    <a:lnR w="76200" cap="flat" cmpd="sng" algn="ctr">
                      <a:solidFill>
                        <a:srgbClr val="FFFFFF"/>
                      </a:solidFill>
                      <a:prstDash val="solid"/>
                      <a:round/>
                      <a:headEnd type="none" w="med" len="med"/>
                      <a:tailEnd type="none" w="med" len="med"/>
                    </a:lnR>
                    <a:lnT w="76200" cap="flat" cmpd="sng" algn="ctr">
                      <a:solidFill>
                        <a:srgbClr val="FFFFFF"/>
                      </a:solidFill>
                      <a:prstDash val="solid"/>
                      <a:round/>
                      <a:headEnd type="none" w="med" len="med"/>
                      <a:tailEnd type="none" w="med" len="med"/>
                    </a:lnT>
                    <a:lnB w="76200" cap="flat" cmpd="sng" algn="ctr">
                      <a:solidFill>
                        <a:srgbClr val="FFFFFF"/>
                      </a:solidFill>
                      <a:prstDash val="solid"/>
                      <a:round/>
                      <a:headEnd type="none" w="med" len="med"/>
                      <a:tailEnd type="none" w="med" len="med"/>
                    </a:lnB>
                    <a:lnTlToBr>
                      <a:noFill/>
                    </a:lnTlToBr>
                    <a:lnBlToTr>
                      <a:noFill/>
                    </a:lnBlToTr>
                    <a:solidFill>
                      <a:schemeClr val="bg1">
                        <a:lumMod val="95000"/>
                      </a:schemeClr>
                    </a:solidFill>
                  </a:tcPr>
                </a:tc>
                <a:extLst>
                  <a:ext uri="{0D108BD9-81ED-4DB2-BD59-A6C34878D82A}">
                    <a16:rowId xmlns:a16="http://schemas.microsoft.com/office/drawing/2014/main" val="2977292263"/>
                  </a:ext>
                </a:extLst>
              </a:tr>
              <a:tr h="1144973">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lvl="0" indent="0" algn="l" defTabSz="914400" rtl="0" eaLnBrk="1" fontAlgn="base" latinLnBrk="0" hangingPunct="1">
                        <a:lnSpc>
                          <a:spcPct val="100000"/>
                        </a:lnSpc>
                        <a:spcBef>
                          <a:spcPts val="0"/>
                        </a:spcBef>
                        <a:spcAft>
                          <a:spcPts val="0"/>
                        </a:spcAft>
                        <a:buClr>
                          <a:srgbClr val="FF0000"/>
                        </a:buClr>
                        <a:buSzTx/>
                        <a:buFontTx/>
                        <a:buNone/>
                        <a:tabLst/>
                      </a:pPr>
                      <a:r>
                        <a:rPr kumimoji="0" lang="en-US" sz="1300" b="1" i="0" u="none" strike="noStrike" cap="none" normalizeH="0" baseline="0" dirty="0">
                          <a:ln>
                            <a:noFill/>
                          </a:ln>
                          <a:solidFill>
                            <a:schemeClr val="bg1"/>
                          </a:solidFill>
                          <a:effectLst/>
                          <a:latin typeface="+mj-lt"/>
                          <a:cs typeface="Arial" charset="0"/>
                        </a:rPr>
                        <a:t>My transaction has been declined. Why? What should I do?</a:t>
                      </a:r>
                    </a:p>
                  </a:txBody>
                  <a:tcPr marL="163568" marR="98141" marT="98141" marB="98141" horzOverflow="overflow">
                    <a:lnL w="76200" cap="flat" cmpd="sng" algn="ctr">
                      <a:solidFill>
                        <a:srgbClr val="FFFFFF"/>
                      </a:solidFill>
                      <a:prstDash val="solid"/>
                      <a:round/>
                      <a:headEnd type="none" w="med" len="med"/>
                      <a:tailEnd type="none" w="med" len="med"/>
                    </a:lnL>
                    <a:lnR w="76200" cap="flat" cmpd="sng" algn="ctr">
                      <a:solidFill>
                        <a:srgbClr val="FFFFFF"/>
                      </a:solidFill>
                      <a:prstDash val="solid"/>
                      <a:round/>
                      <a:headEnd type="none" w="med" len="med"/>
                      <a:tailEnd type="none" w="med" len="med"/>
                    </a:lnR>
                    <a:lnT w="76200" cap="flat" cmpd="sng" algn="ctr">
                      <a:solidFill>
                        <a:srgbClr val="FFFFFF"/>
                      </a:solidFill>
                      <a:prstDash val="solid"/>
                      <a:round/>
                      <a:headEnd type="none" w="med" len="med"/>
                      <a:tailEnd type="none" w="med" len="med"/>
                    </a:lnT>
                    <a:lnB w="76200" cap="flat" cmpd="sng" algn="ctr">
                      <a:solidFill>
                        <a:srgbClr val="FFFFFF"/>
                      </a:solidFill>
                      <a:prstDash val="solid"/>
                      <a:round/>
                      <a:headEnd type="none" w="med" len="med"/>
                      <a:tailEnd type="none" w="med" len="med"/>
                    </a:lnB>
                    <a:lnTlToBr>
                      <a:noFill/>
                    </a:lnTlToBr>
                    <a:lnBlToTr>
                      <a:noFill/>
                    </a:lnBlToTr>
                    <a:solidFill>
                      <a:srgbClr val="012169"/>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lvl="0" indent="0" algn="l" defTabSz="914400" rtl="0" eaLnBrk="1" fontAlgn="base" latinLnBrk="0" hangingPunct="1">
                        <a:lnSpc>
                          <a:spcPct val="100000"/>
                        </a:lnSpc>
                        <a:spcBef>
                          <a:spcPts val="0"/>
                        </a:spcBef>
                        <a:spcAft>
                          <a:spcPts val="0"/>
                        </a:spcAft>
                        <a:buClr>
                          <a:srgbClr val="FF0000"/>
                        </a:buClr>
                        <a:buSzTx/>
                        <a:buFontTx/>
                        <a:buNone/>
                        <a:tabLst/>
                      </a:pPr>
                      <a:r>
                        <a:rPr kumimoji="0" lang="en-US" sz="1100" b="0" i="0" u="none" strike="noStrike" cap="none" normalizeH="0" baseline="0" dirty="0">
                          <a:ln>
                            <a:noFill/>
                          </a:ln>
                          <a:solidFill>
                            <a:srgbClr val="595959"/>
                          </a:solidFill>
                          <a:effectLst/>
                          <a:latin typeface="+mj-lt"/>
                          <a:cs typeface="Arial" charset="0"/>
                        </a:rPr>
                        <a:t>There are many reasons as to why your card could have been declined, including but not limited to:</a:t>
                      </a:r>
                    </a:p>
                    <a:p>
                      <a:pPr marL="182563" marR="0" lvl="0" indent="-182563" algn="l" defTabSz="914400" rtl="0" eaLnBrk="1" fontAlgn="base" latinLnBrk="0" hangingPunct="1">
                        <a:lnSpc>
                          <a:spcPct val="100000"/>
                        </a:lnSpc>
                        <a:spcBef>
                          <a:spcPts val="0"/>
                        </a:spcBef>
                        <a:spcAft>
                          <a:spcPts val="0"/>
                        </a:spcAft>
                        <a:buClr>
                          <a:srgbClr val="595959"/>
                        </a:buClr>
                        <a:buSzTx/>
                        <a:buFont typeface="Arial" pitchFamily="34" charset="0"/>
                        <a:buChar char="•"/>
                        <a:tabLst/>
                      </a:pPr>
                      <a:r>
                        <a:rPr kumimoji="0" lang="en-US" sz="1100" b="0" i="0" u="none" strike="noStrike" cap="none" normalizeH="0" baseline="0" dirty="0">
                          <a:ln>
                            <a:noFill/>
                          </a:ln>
                          <a:solidFill>
                            <a:srgbClr val="595959"/>
                          </a:solidFill>
                          <a:effectLst/>
                          <a:latin typeface="+mj-lt"/>
                          <a:cs typeface="Arial" charset="0"/>
                        </a:rPr>
                        <a:t>Your card has insufficient limit</a:t>
                      </a:r>
                    </a:p>
                    <a:p>
                      <a:pPr marL="182563" marR="0" lvl="0" indent="-182563" algn="l" defTabSz="914400" rtl="0" eaLnBrk="1" fontAlgn="base" latinLnBrk="0" hangingPunct="1">
                        <a:lnSpc>
                          <a:spcPct val="100000"/>
                        </a:lnSpc>
                        <a:spcBef>
                          <a:spcPts val="0"/>
                        </a:spcBef>
                        <a:spcAft>
                          <a:spcPts val="0"/>
                        </a:spcAft>
                        <a:buClr>
                          <a:srgbClr val="595959"/>
                        </a:buClr>
                        <a:buSzTx/>
                        <a:buFont typeface="Arial" pitchFamily="34" charset="0"/>
                        <a:buChar char="•"/>
                        <a:tabLst/>
                      </a:pPr>
                      <a:r>
                        <a:rPr kumimoji="0" lang="en-US" sz="1100" b="0" i="0" u="none" strike="noStrike" cap="none" normalizeH="0" baseline="0" dirty="0">
                          <a:ln>
                            <a:noFill/>
                          </a:ln>
                          <a:solidFill>
                            <a:srgbClr val="595959"/>
                          </a:solidFill>
                          <a:effectLst/>
                          <a:latin typeface="+mj-lt"/>
                          <a:cs typeface="Arial" charset="0"/>
                        </a:rPr>
                        <a:t>Wrong card information was entered (Cardholder name, expiry, card number, CVV etc.)</a:t>
                      </a:r>
                    </a:p>
                    <a:p>
                      <a:pPr marL="182563" marR="0" lvl="0" indent="-182563" algn="l" defTabSz="914400" rtl="0" eaLnBrk="1" fontAlgn="base" latinLnBrk="0" hangingPunct="1">
                        <a:lnSpc>
                          <a:spcPct val="100000"/>
                        </a:lnSpc>
                        <a:spcBef>
                          <a:spcPts val="0"/>
                        </a:spcBef>
                        <a:spcAft>
                          <a:spcPts val="0"/>
                        </a:spcAft>
                        <a:buClr>
                          <a:srgbClr val="595959"/>
                        </a:buClr>
                        <a:buSzTx/>
                        <a:buFont typeface="Arial" pitchFamily="34" charset="0"/>
                        <a:buChar char="•"/>
                        <a:tabLst/>
                      </a:pPr>
                      <a:r>
                        <a:rPr kumimoji="0" lang="en-US" sz="1100" b="0" i="0" u="none" strike="noStrike" cap="none" normalizeH="0" baseline="0" dirty="0">
                          <a:ln>
                            <a:noFill/>
                          </a:ln>
                          <a:solidFill>
                            <a:srgbClr val="595959"/>
                          </a:solidFill>
                          <a:effectLst/>
                          <a:latin typeface="+mj-lt"/>
                          <a:cs typeface="Arial" charset="0"/>
                        </a:rPr>
                        <a:t>You have transacted with a merchant whose MCC (Merchant Category Code) has been blocked by the company</a:t>
                      </a:r>
                    </a:p>
                    <a:p>
                      <a:pPr marL="182563" marR="0" lvl="0" indent="-182563" algn="l" defTabSz="914400" rtl="0" eaLnBrk="1" fontAlgn="base" latinLnBrk="0" hangingPunct="1">
                        <a:lnSpc>
                          <a:spcPct val="100000"/>
                        </a:lnSpc>
                        <a:spcBef>
                          <a:spcPts val="0"/>
                        </a:spcBef>
                        <a:spcAft>
                          <a:spcPts val="0"/>
                        </a:spcAft>
                        <a:buClr>
                          <a:srgbClr val="595959"/>
                        </a:buClr>
                        <a:buSzTx/>
                        <a:buFont typeface="Arial" pitchFamily="34" charset="0"/>
                        <a:buChar char="•"/>
                        <a:tabLst/>
                      </a:pPr>
                      <a:r>
                        <a:rPr kumimoji="0" lang="en-US" sz="1100" b="0" i="0" u="none" strike="noStrike" cap="none" normalizeH="0" baseline="0" dirty="0">
                          <a:ln>
                            <a:noFill/>
                          </a:ln>
                          <a:solidFill>
                            <a:srgbClr val="595959"/>
                          </a:solidFill>
                          <a:effectLst/>
                          <a:latin typeface="+mj-lt"/>
                          <a:cs typeface="Arial" charset="0"/>
                        </a:rPr>
                        <a:t>There is suspected fraud on your card and your card has been blocked until you call </a:t>
                      </a:r>
                      <a:r>
                        <a:rPr kumimoji="0" lang="en-US" sz="1100" b="0" i="0" u="none" strike="noStrike" cap="none" normalizeH="0" baseline="0" dirty="0" err="1">
                          <a:ln>
                            <a:noFill/>
                          </a:ln>
                          <a:solidFill>
                            <a:srgbClr val="595959"/>
                          </a:solidFill>
                          <a:effectLst/>
                          <a:latin typeface="+mj-lt"/>
                          <a:cs typeface="Arial" charset="0"/>
                        </a:rPr>
                        <a:t>BofA</a:t>
                      </a:r>
                      <a:r>
                        <a:rPr kumimoji="0" lang="en-US" sz="1100" b="0" i="0" u="none" strike="noStrike" cap="none" normalizeH="0" baseline="0" dirty="0">
                          <a:ln>
                            <a:noFill/>
                          </a:ln>
                          <a:solidFill>
                            <a:srgbClr val="595959"/>
                          </a:solidFill>
                          <a:effectLst/>
                          <a:latin typeface="+mj-lt"/>
                          <a:cs typeface="Arial" charset="0"/>
                        </a:rPr>
                        <a:t> to release this block</a:t>
                      </a:r>
                    </a:p>
                    <a:p>
                      <a:pPr marL="0" marR="0" lvl="0" indent="0" algn="l" defTabSz="914400" rtl="0" eaLnBrk="1" fontAlgn="base" latinLnBrk="0" hangingPunct="1">
                        <a:lnSpc>
                          <a:spcPct val="100000"/>
                        </a:lnSpc>
                        <a:spcBef>
                          <a:spcPts val="0"/>
                        </a:spcBef>
                        <a:spcAft>
                          <a:spcPts val="0"/>
                        </a:spcAft>
                        <a:buClr>
                          <a:srgbClr val="595959"/>
                        </a:buClr>
                        <a:buSzTx/>
                        <a:buFont typeface="Arial" pitchFamily="34" charset="0"/>
                        <a:buNone/>
                        <a:tabLst/>
                      </a:pPr>
                      <a:r>
                        <a:rPr kumimoji="0" lang="en-US" sz="1100" b="1" i="1" u="none" strike="noStrike" cap="none" normalizeH="0" baseline="0" dirty="0">
                          <a:ln>
                            <a:noFill/>
                          </a:ln>
                          <a:solidFill>
                            <a:srgbClr val="595959"/>
                          </a:solidFill>
                          <a:effectLst/>
                          <a:latin typeface="+mj-lt"/>
                          <a:cs typeface="Arial" charset="0"/>
                        </a:rPr>
                        <a:t>PLEASE NOTE: You should always attempt to insert your  chip card into the card terminal (unless this is a terminal without chip functionality) whilst transacting instead of swiping the card. </a:t>
                      </a:r>
                    </a:p>
                    <a:p>
                      <a:pPr marL="0" marR="0" lvl="0" indent="0" algn="l" defTabSz="914400" rtl="0" eaLnBrk="1" fontAlgn="base" latinLnBrk="0" hangingPunct="1">
                        <a:lnSpc>
                          <a:spcPct val="100000"/>
                        </a:lnSpc>
                        <a:spcBef>
                          <a:spcPts val="0"/>
                        </a:spcBef>
                        <a:spcAft>
                          <a:spcPts val="0"/>
                        </a:spcAft>
                        <a:buClr>
                          <a:srgbClr val="595959"/>
                        </a:buClr>
                        <a:buSzTx/>
                        <a:buFont typeface="Arial" pitchFamily="34" charset="0"/>
                        <a:buNone/>
                        <a:tabLst/>
                      </a:pPr>
                      <a:r>
                        <a:rPr kumimoji="0" lang="en-US" sz="1100" b="1" i="1" u="sng" strike="noStrike" cap="none" normalizeH="0" baseline="0" dirty="0">
                          <a:ln>
                            <a:noFill/>
                          </a:ln>
                          <a:solidFill>
                            <a:srgbClr val="595959"/>
                          </a:solidFill>
                          <a:effectLst/>
                          <a:latin typeface="+mj-lt"/>
                          <a:cs typeface="Arial" charset="0"/>
                        </a:rPr>
                        <a:t>If you swipe, the transaction may be declined, your card will be blocked and you may need to contact to release this block.</a:t>
                      </a:r>
                    </a:p>
                    <a:p>
                      <a:pPr marL="0" marR="0" lvl="0" indent="0" algn="l" defTabSz="914400" rtl="0" eaLnBrk="1" fontAlgn="base" latinLnBrk="0" hangingPunct="1">
                        <a:lnSpc>
                          <a:spcPct val="100000"/>
                        </a:lnSpc>
                        <a:spcBef>
                          <a:spcPts val="0"/>
                        </a:spcBef>
                        <a:spcAft>
                          <a:spcPts val="0"/>
                        </a:spcAft>
                        <a:buClr>
                          <a:srgbClr val="FF0000"/>
                        </a:buClr>
                        <a:buSzTx/>
                        <a:buFontTx/>
                        <a:buNone/>
                        <a:tabLst/>
                      </a:pPr>
                      <a:r>
                        <a:rPr kumimoji="0" lang="en-US" sz="1100" b="0" i="0" u="none" strike="noStrike" cap="none" normalizeH="0" baseline="0" dirty="0">
                          <a:ln>
                            <a:noFill/>
                          </a:ln>
                          <a:solidFill>
                            <a:srgbClr val="595959"/>
                          </a:solidFill>
                          <a:effectLst/>
                          <a:latin typeface="+mj-lt"/>
                          <a:cs typeface="Arial" charset="0"/>
                        </a:rPr>
                        <a:t>If you need assistance immediately, y</a:t>
                      </a:r>
                      <a:r>
                        <a:rPr kumimoji="0" lang="en-US" sz="1100" b="0" i="0" u="none" strike="noStrike" kern="1200" cap="none" normalizeH="0" baseline="0" dirty="0">
                          <a:ln>
                            <a:noFill/>
                          </a:ln>
                          <a:solidFill>
                            <a:srgbClr val="595959"/>
                          </a:solidFill>
                          <a:effectLst/>
                          <a:latin typeface="+mn-lt"/>
                          <a:ea typeface="+mn-ea"/>
                          <a:cs typeface="Arial" charset="0"/>
                        </a:rPr>
                        <a:t>ou can contact </a:t>
                      </a:r>
                      <a:r>
                        <a:rPr kumimoji="0" lang="en-US" sz="1100" b="0" i="0" u="none" strike="noStrike" kern="1200" cap="none" normalizeH="0" baseline="0" dirty="0" err="1">
                          <a:ln>
                            <a:noFill/>
                          </a:ln>
                          <a:solidFill>
                            <a:srgbClr val="595959"/>
                          </a:solidFill>
                          <a:effectLst/>
                          <a:latin typeface="+mn-lt"/>
                          <a:ea typeface="+mn-ea"/>
                          <a:cs typeface="Arial" charset="0"/>
                        </a:rPr>
                        <a:t>BofA</a:t>
                      </a:r>
                      <a:r>
                        <a:rPr kumimoji="0" lang="en-US" sz="1100" b="0" i="0" u="none" strike="noStrike" kern="1200" cap="none" normalizeH="0" baseline="0" dirty="0">
                          <a:ln>
                            <a:noFill/>
                          </a:ln>
                          <a:solidFill>
                            <a:srgbClr val="595959"/>
                          </a:solidFill>
                          <a:effectLst/>
                          <a:latin typeface="+mn-lt"/>
                          <a:ea typeface="+mn-ea"/>
                          <a:cs typeface="Arial" charset="0"/>
                        </a:rPr>
                        <a:t> Global Card Services for more information by calling the number at the back of your card. You can also contact University Support (see slide )</a:t>
                      </a:r>
                      <a:endParaRPr kumimoji="0" lang="en-US" sz="1100" b="0" i="0" u="none" strike="noStrike" cap="none" normalizeH="0" baseline="0" dirty="0">
                        <a:ln>
                          <a:noFill/>
                        </a:ln>
                        <a:solidFill>
                          <a:srgbClr val="595959"/>
                        </a:solidFill>
                        <a:effectLst/>
                        <a:latin typeface="+mj-lt"/>
                        <a:cs typeface="Arial" charset="0"/>
                      </a:endParaRPr>
                    </a:p>
                  </a:txBody>
                  <a:tcPr marL="163568" marR="98141" marT="98141" marB="98141" horzOverflow="overflow">
                    <a:lnL w="76200" cap="flat" cmpd="sng" algn="ctr">
                      <a:solidFill>
                        <a:srgbClr val="FFFFFF"/>
                      </a:solidFill>
                      <a:prstDash val="solid"/>
                      <a:round/>
                      <a:headEnd type="none" w="med" len="med"/>
                      <a:tailEnd type="none" w="med" len="med"/>
                    </a:lnL>
                    <a:lnR w="76200" cap="flat" cmpd="sng" algn="ctr">
                      <a:solidFill>
                        <a:srgbClr val="FFFFFF"/>
                      </a:solidFill>
                      <a:prstDash val="solid"/>
                      <a:round/>
                      <a:headEnd type="none" w="med" len="med"/>
                      <a:tailEnd type="none" w="med" len="med"/>
                    </a:lnR>
                    <a:lnT w="76200" cap="flat" cmpd="sng" algn="ctr">
                      <a:solidFill>
                        <a:srgbClr val="FFFFFF"/>
                      </a:solidFill>
                      <a:prstDash val="solid"/>
                      <a:round/>
                      <a:headEnd type="none" w="med" len="med"/>
                      <a:tailEnd type="none" w="med" len="med"/>
                    </a:lnT>
                    <a:lnB w="76200" cap="flat" cmpd="sng" algn="ctr">
                      <a:solidFill>
                        <a:srgbClr val="FFFFFF"/>
                      </a:solidFill>
                      <a:prstDash val="solid"/>
                      <a:round/>
                      <a:headEnd type="none" w="med" len="med"/>
                      <a:tailEnd type="none" w="med" len="med"/>
                    </a:lnB>
                    <a:lnTlToBr>
                      <a:noFill/>
                    </a:lnTlToBr>
                    <a:lnBlToTr>
                      <a:noFill/>
                    </a:lnBlToTr>
                    <a:solidFill>
                      <a:schemeClr val="bg1">
                        <a:lumMod val="95000"/>
                      </a:schemeClr>
                    </a:solidFill>
                  </a:tcPr>
                </a:tc>
                <a:extLst>
                  <a:ext uri="{0D108BD9-81ED-4DB2-BD59-A6C34878D82A}">
                    <a16:rowId xmlns:a16="http://schemas.microsoft.com/office/drawing/2014/main" val="10001"/>
                  </a:ext>
                </a:extLst>
              </a:tr>
              <a:tr h="1144973">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lvl="0" indent="0" algn="l" defTabSz="914400" rtl="0" eaLnBrk="1" fontAlgn="base" latinLnBrk="0" hangingPunct="1">
                        <a:lnSpc>
                          <a:spcPct val="100000"/>
                        </a:lnSpc>
                        <a:spcBef>
                          <a:spcPts val="0"/>
                        </a:spcBef>
                        <a:spcAft>
                          <a:spcPts val="0"/>
                        </a:spcAft>
                        <a:buClr>
                          <a:srgbClr val="FF0000"/>
                        </a:buClr>
                        <a:buSzTx/>
                        <a:buFontTx/>
                        <a:buNone/>
                        <a:tabLst/>
                      </a:pPr>
                      <a:r>
                        <a:rPr kumimoji="0" lang="en-US" sz="1300" b="1" i="0" u="none" strike="noStrike" cap="none" normalizeH="0" baseline="0" dirty="0">
                          <a:ln>
                            <a:noFill/>
                          </a:ln>
                          <a:solidFill>
                            <a:schemeClr val="bg1"/>
                          </a:solidFill>
                          <a:effectLst/>
                          <a:latin typeface="+mj-lt"/>
                          <a:cs typeface="Arial" charset="0"/>
                        </a:rPr>
                        <a:t>What do I do if my card is lost/stolen?</a:t>
                      </a:r>
                    </a:p>
                  </a:txBody>
                  <a:tcPr marL="130854" marR="98141" marT="65427" marB="65427" horzOverflow="overflow">
                    <a:lnL w="76200" cap="flat" cmpd="sng" algn="ctr">
                      <a:solidFill>
                        <a:srgbClr val="FFFFFF"/>
                      </a:solidFill>
                      <a:prstDash val="solid"/>
                      <a:round/>
                      <a:headEnd type="none" w="med" len="med"/>
                      <a:tailEnd type="none" w="med" len="med"/>
                    </a:lnL>
                    <a:lnR w="76200" cap="flat" cmpd="sng" algn="ctr">
                      <a:solidFill>
                        <a:srgbClr val="FFFFFF"/>
                      </a:solidFill>
                      <a:prstDash val="solid"/>
                      <a:round/>
                      <a:headEnd type="none" w="med" len="med"/>
                      <a:tailEnd type="none" w="med" len="med"/>
                    </a:lnR>
                    <a:lnT w="76200" cap="flat" cmpd="sng" algn="ctr">
                      <a:solidFill>
                        <a:srgbClr val="FFFFFF"/>
                      </a:solidFill>
                      <a:prstDash val="solid"/>
                      <a:round/>
                      <a:headEnd type="none" w="med" len="med"/>
                      <a:tailEnd type="none" w="med" len="med"/>
                    </a:lnT>
                    <a:lnB w="76200" cap="flat" cmpd="sng" algn="ctr">
                      <a:solidFill>
                        <a:srgbClr val="FFFFFF"/>
                      </a:solidFill>
                      <a:prstDash val="solid"/>
                      <a:round/>
                      <a:headEnd type="none" w="med" len="med"/>
                      <a:tailEnd type="none" w="med" len="med"/>
                    </a:lnB>
                    <a:lnTlToBr>
                      <a:noFill/>
                    </a:lnTlToBr>
                    <a:lnBlToTr>
                      <a:noFill/>
                    </a:lnBlToTr>
                    <a:solidFill>
                      <a:srgbClr val="012169"/>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lvl="0" indent="0" algn="l" defTabSz="914400" rtl="0" eaLnBrk="1" fontAlgn="base" latinLnBrk="0" hangingPunct="1">
                        <a:lnSpc>
                          <a:spcPct val="100000"/>
                        </a:lnSpc>
                        <a:spcBef>
                          <a:spcPts val="0"/>
                        </a:spcBef>
                        <a:spcAft>
                          <a:spcPts val="0"/>
                        </a:spcAft>
                        <a:buClr>
                          <a:srgbClr val="FF0000"/>
                        </a:buClr>
                        <a:buSzTx/>
                        <a:buFontTx/>
                        <a:buNone/>
                        <a:tabLst/>
                        <a:defRPr/>
                      </a:pPr>
                      <a:r>
                        <a:rPr lang="en-US" sz="1100" kern="1200" baseline="0" dirty="0">
                          <a:solidFill>
                            <a:schemeClr val="tx1">
                              <a:lumMod val="75000"/>
                              <a:lumOff val="25000"/>
                            </a:schemeClr>
                          </a:solidFill>
                          <a:latin typeface="+mj-lt"/>
                          <a:ea typeface="+mn-ea"/>
                          <a:cs typeface="+mn-cs"/>
                        </a:rPr>
                        <a:t>You are responsible for the security of your card and any purchases made on your account.  </a:t>
                      </a:r>
                    </a:p>
                    <a:p>
                      <a:pPr marL="0" marR="0" lvl="0" indent="0" algn="l" defTabSz="914400" rtl="0" eaLnBrk="1" fontAlgn="base" latinLnBrk="0" hangingPunct="1">
                        <a:lnSpc>
                          <a:spcPct val="100000"/>
                        </a:lnSpc>
                        <a:spcBef>
                          <a:spcPts val="0"/>
                        </a:spcBef>
                        <a:spcAft>
                          <a:spcPts val="0"/>
                        </a:spcAft>
                        <a:buClr>
                          <a:srgbClr val="FF0000"/>
                        </a:buClr>
                        <a:buSzTx/>
                        <a:buFontTx/>
                        <a:buNone/>
                        <a:tabLst/>
                        <a:defRPr/>
                      </a:pPr>
                      <a:r>
                        <a:rPr kumimoji="0" lang="en-US" sz="1100" b="0" i="0" u="none" strike="noStrike" cap="none" normalizeH="0" baseline="0" dirty="0">
                          <a:ln>
                            <a:noFill/>
                          </a:ln>
                          <a:solidFill>
                            <a:schemeClr val="tx1">
                              <a:lumMod val="75000"/>
                              <a:lumOff val="25000"/>
                            </a:schemeClr>
                          </a:solidFill>
                          <a:effectLst/>
                          <a:latin typeface="+mj-lt"/>
                          <a:cs typeface="Arial" charset="0"/>
                        </a:rPr>
                        <a:t>For a lost or stolen card, contact </a:t>
                      </a:r>
                      <a:r>
                        <a:rPr kumimoji="0" lang="en-US" sz="1100" b="0" i="0" u="none" strike="noStrike" cap="none" normalizeH="0" baseline="0" dirty="0" err="1">
                          <a:ln>
                            <a:noFill/>
                          </a:ln>
                          <a:solidFill>
                            <a:schemeClr val="tx1">
                              <a:lumMod val="75000"/>
                              <a:lumOff val="25000"/>
                            </a:schemeClr>
                          </a:solidFill>
                          <a:effectLst/>
                          <a:latin typeface="+mj-lt"/>
                          <a:cs typeface="Arial" charset="0"/>
                        </a:rPr>
                        <a:t>BofA</a:t>
                      </a:r>
                      <a:r>
                        <a:rPr kumimoji="0" lang="en-US" sz="1100" b="0" i="0" u="none" strike="noStrike" cap="none" normalizeH="0" baseline="0" dirty="0">
                          <a:ln>
                            <a:noFill/>
                          </a:ln>
                          <a:solidFill>
                            <a:schemeClr val="tx1">
                              <a:lumMod val="75000"/>
                              <a:lumOff val="25000"/>
                            </a:schemeClr>
                          </a:solidFill>
                          <a:effectLst/>
                          <a:latin typeface="+mj-lt"/>
                          <a:cs typeface="Arial" charset="0"/>
                        </a:rPr>
                        <a:t> customer service team to report the loss and your card account will be blocked immediately.  </a:t>
                      </a:r>
                    </a:p>
                    <a:p>
                      <a:pPr marL="601856" marR="0" lvl="1" indent="-171450" algn="l" defTabSz="914400" rtl="0" eaLnBrk="1" fontAlgn="base" latinLnBrk="0" hangingPunct="1">
                        <a:lnSpc>
                          <a:spcPct val="100000"/>
                        </a:lnSpc>
                        <a:spcBef>
                          <a:spcPts val="0"/>
                        </a:spcBef>
                        <a:spcAft>
                          <a:spcPts val="0"/>
                        </a:spcAft>
                        <a:buClr>
                          <a:schemeClr val="bg1">
                            <a:lumMod val="50000"/>
                          </a:schemeClr>
                        </a:buClr>
                        <a:buSzTx/>
                        <a:buFont typeface="Arial" panose="020B0604020202020204" pitchFamily="34" charset="0"/>
                        <a:buChar char="•"/>
                        <a:tabLst/>
                        <a:defRPr/>
                      </a:pPr>
                      <a:r>
                        <a:rPr kumimoji="0" lang="en-US" sz="1100" b="0" i="0" u="none" strike="noStrike" cap="none" normalizeH="0" baseline="0" dirty="0">
                          <a:ln>
                            <a:noFill/>
                          </a:ln>
                          <a:solidFill>
                            <a:schemeClr val="tx1">
                              <a:lumMod val="75000"/>
                              <a:lumOff val="25000"/>
                            </a:schemeClr>
                          </a:solidFill>
                          <a:effectLst/>
                          <a:latin typeface="+mj-lt"/>
                          <a:cs typeface="Arial" charset="0"/>
                        </a:rPr>
                        <a:t>NA: </a:t>
                      </a:r>
                      <a:r>
                        <a:rPr lang="en-US" sz="1100" b="0" dirty="0">
                          <a:solidFill>
                            <a:schemeClr val="tx1">
                              <a:lumMod val="75000"/>
                              <a:lumOff val="25000"/>
                            </a:schemeClr>
                          </a:solidFill>
                          <a:effectLst/>
                          <a:latin typeface="+mj-lt"/>
                        </a:rPr>
                        <a:t>1-888-449-2273     602-379-8753 (collect) </a:t>
                      </a:r>
                    </a:p>
                    <a:p>
                      <a:pPr marL="0" marR="0" lvl="0" indent="0" algn="l" defTabSz="914400" rtl="0" eaLnBrk="1" fontAlgn="base" latinLnBrk="0" hangingPunct="1">
                        <a:lnSpc>
                          <a:spcPct val="100000"/>
                        </a:lnSpc>
                        <a:spcBef>
                          <a:spcPts val="0"/>
                        </a:spcBef>
                        <a:spcAft>
                          <a:spcPts val="0"/>
                        </a:spcAft>
                        <a:buClr>
                          <a:srgbClr val="FF0000"/>
                        </a:buClr>
                        <a:buSzTx/>
                        <a:buFontTx/>
                        <a:buNone/>
                        <a:tabLst/>
                        <a:defRPr/>
                      </a:pPr>
                      <a:endParaRPr lang="en-US" sz="1100" b="0" kern="1200" baseline="0" dirty="0">
                        <a:solidFill>
                          <a:schemeClr val="tx1">
                            <a:lumMod val="75000"/>
                            <a:lumOff val="25000"/>
                          </a:schemeClr>
                        </a:solidFill>
                        <a:effectLst/>
                        <a:latin typeface="+mn-lt"/>
                        <a:ea typeface="+mn-ea"/>
                        <a:cs typeface="+mn-cs"/>
                      </a:endParaRPr>
                    </a:p>
                    <a:p>
                      <a:pPr marL="0" marR="0" lvl="0" indent="0" algn="l" defTabSz="914400" rtl="0" eaLnBrk="1" fontAlgn="base" latinLnBrk="0" hangingPunct="1">
                        <a:lnSpc>
                          <a:spcPct val="100000"/>
                        </a:lnSpc>
                        <a:spcBef>
                          <a:spcPts val="0"/>
                        </a:spcBef>
                        <a:spcAft>
                          <a:spcPts val="0"/>
                        </a:spcAft>
                        <a:buClr>
                          <a:srgbClr val="FF0000"/>
                        </a:buClr>
                        <a:buSzTx/>
                        <a:buFontTx/>
                        <a:buNone/>
                        <a:tabLst/>
                        <a:defRPr/>
                      </a:pPr>
                      <a:r>
                        <a:rPr lang="en-US" sz="1100" kern="1200" baseline="0" dirty="0">
                          <a:solidFill>
                            <a:schemeClr val="tx1">
                              <a:lumMod val="75000"/>
                              <a:lumOff val="25000"/>
                            </a:schemeClr>
                          </a:solidFill>
                          <a:latin typeface="+mj-lt"/>
                          <a:ea typeface="+mn-ea"/>
                          <a:cs typeface="+mn-cs"/>
                        </a:rPr>
                        <a:t>Failure to promptly notify of a lost or stolen Card may result in inappropriate charges on the card. You should also notify the Program Administrators .</a:t>
                      </a:r>
                      <a:endParaRPr kumimoji="0" lang="en-US" sz="1100" b="0" i="0" u="none" strike="noStrike" kern="1200" cap="none" normalizeH="0" baseline="0" dirty="0">
                        <a:ln>
                          <a:noFill/>
                        </a:ln>
                        <a:solidFill>
                          <a:schemeClr val="tx1">
                            <a:lumMod val="75000"/>
                            <a:lumOff val="25000"/>
                          </a:schemeClr>
                        </a:solidFill>
                        <a:effectLst/>
                        <a:latin typeface="+mj-lt"/>
                        <a:ea typeface="+mn-ea"/>
                        <a:cs typeface="Arial" charset="0"/>
                      </a:endParaRPr>
                    </a:p>
                  </a:txBody>
                  <a:tcPr marL="130854" marR="98141" marT="65427" marB="65427" horzOverflow="overflow">
                    <a:lnL w="76200" cap="flat" cmpd="sng" algn="ctr">
                      <a:solidFill>
                        <a:srgbClr val="FFFFFF"/>
                      </a:solidFill>
                      <a:prstDash val="solid"/>
                      <a:round/>
                      <a:headEnd type="none" w="med" len="med"/>
                      <a:tailEnd type="none" w="med" len="med"/>
                    </a:lnL>
                    <a:lnR w="76200" cap="flat" cmpd="sng" algn="ctr">
                      <a:solidFill>
                        <a:srgbClr val="FFFFFF"/>
                      </a:solidFill>
                      <a:prstDash val="solid"/>
                      <a:round/>
                      <a:headEnd type="none" w="med" len="med"/>
                      <a:tailEnd type="none" w="med" len="med"/>
                    </a:lnR>
                    <a:lnT w="76200" cap="flat" cmpd="sng" algn="ctr">
                      <a:solidFill>
                        <a:srgbClr val="FFFFFF"/>
                      </a:solidFill>
                      <a:prstDash val="solid"/>
                      <a:round/>
                      <a:headEnd type="none" w="med" len="med"/>
                      <a:tailEnd type="none" w="med" len="med"/>
                    </a:lnT>
                    <a:lnB w="76200" cap="flat" cmpd="sng" algn="ctr">
                      <a:solidFill>
                        <a:srgbClr val="FFFFFF"/>
                      </a:solidFill>
                      <a:prstDash val="solid"/>
                      <a:round/>
                      <a:headEnd type="none" w="med" len="med"/>
                      <a:tailEnd type="none" w="med" len="med"/>
                    </a:lnB>
                    <a:lnTlToBr>
                      <a:noFill/>
                    </a:lnTlToBr>
                    <a:lnBlToTr>
                      <a:noFill/>
                    </a:lnBlToTr>
                    <a:solidFill>
                      <a:schemeClr val="bg1">
                        <a:lumMod val="95000"/>
                      </a:schemeClr>
                    </a:solidFill>
                  </a:tcPr>
                </a:tc>
                <a:extLst>
                  <a:ext uri="{0D108BD9-81ED-4DB2-BD59-A6C34878D82A}">
                    <a16:rowId xmlns:a16="http://schemas.microsoft.com/office/drawing/2014/main" val="10002"/>
                  </a:ext>
                </a:extLst>
              </a:tr>
            </a:tbl>
          </a:graphicData>
        </a:graphic>
      </p:graphicFrame>
    </p:spTree>
    <p:extLst>
      <p:ext uri="{BB962C8B-B14F-4D97-AF65-F5344CB8AC3E}">
        <p14:creationId xmlns:p14="http://schemas.microsoft.com/office/powerpoint/2010/main" val="60815240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94858" y="945431"/>
            <a:ext cx="8540496" cy="4855464"/>
          </a:xfrm>
        </p:spPr>
        <p:txBody>
          <a:bodyPr/>
          <a:lstStyle/>
          <a:p>
            <a:pPr lvl="0" algn="just" defTabSz="473031" fontAlgn="base">
              <a:spcAft>
                <a:spcPts val="600"/>
              </a:spcAft>
              <a:defRPr/>
            </a:pPr>
            <a:r>
              <a:rPr lang="en-US" sz="800" dirty="0">
                <a:solidFill>
                  <a:srgbClr val="000000"/>
                </a:solidFill>
                <a:latin typeface="Calibri" pitchFamily="34" charset="0"/>
                <a:ea typeface="ＭＳ Ｐゴシック" charset="0"/>
                <a:cs typeface="Calibri" pitchFamily="34" charset="0"/>
              </a:rPr>
              <a:t>“Bank of America” and “BofASecurities” are the marketing names used by the Global Banking and Global Markets divisions of Bank of America Corporation. Lending, other commercial banking activities, and trading in certain financial instruments are performed globally by banking affiliates of Bank of America Corporation, including Bank of America, N.A., Member FDIC.Trading in securities and financial instruments, and strategic advisory, and other investment banking activities, are performed globally by investment banking affiliates of Bank of America Corporation (“Investment Banking Affiliates”), including, in the United States, BofASecurities, Inc. and Merrill Lynch Professional Clearing Corp., both of which are registered broker-dealers and Members of </a:t>
            </a:r>
            <a:r>
              <a:rPr lang="en-US" sz="800" dirty="0">
                <a:solidFill>
                  <a:srgbClr val="000000"/>
                </a:solidFill>
                <a:latin typeface="Calibri" pitchFamily="34" charset="0"/>
                <a:ea typeface="ＭＳ Ｐゴシック" charset="0"/>
                <a:cs typeface="Calibri" pitchFamily="34" charset="0"/>
                <a:hlinkClick r:id="rId3"/>
              </a:rPr>
              <a:t>SIPC</a:t>
            </a:r>
            <a:r>
              <a:rPr lang="en-US" sz="800" dirty="0">
                <a:solidFill>
                  <a:srgbClr val="000000"/>
                </a:solidFill>
                <a:latin typeface="Calibri" pitchFamily="34" charset="0"/>
                <a:ea typeface="ＭＳ Ｐゴシック" charset="0"/>
                <a:cs typeface="Calibri" pitchFamily="34" charset="0"/>
              </a:rPr>
              <a:t>, and, in other jurisdictions, by locally registered entities. BofASecurities, Inc. and Merrill Lynch Professional Clearing Corp. are registered as futures commission merchants with the CFTC and are members of the NFA.</a:t>
            </a:r>
          </a:p>
          <a:p>
            <a:pPr lvl="0" algn="just" defTabSz="473031" fontAlgn="base">
              <a:spcAft>
                <a:spcPts val="600"/>
              </a:spcAft>
              <a:defRPr/>
            </a:pPr>
            <a:r>
              <a:rPr lang="en-US" sz="800" b="1" dirty="0">
                <a:solidFill>
                  <a:srgbClr val="000000"/>
                </a:solidFill>
                <a:latin typeface="Calibri" pitchFamily="34" charset="0"/>
                <a:ea typeface="ＭＳ Ｐゴシック" charset="0"/>
                <a:cs typeface="Calibri" pitchFamily="34" charset="0"/>
              </a:rPr>
              <a:t>Investment products offered by Investment Banking Affiliates:</a:t>
            </a:r>
            <a:endParaRPr lang="en-US" sz="800" dirty="0">
              <a:solidFill>
                <a:srgbClr val="000000"/>
              </a:solidFill>
              <a:latin typeface="Calibri" pitchFamily="34" charset="0"/>
              <a:ea typeface="ＭＳ Ｐゴシック" charset="0"/>
              <a:cs typeface="Calibri" pitchFamily="34" charset="0"/>
            </a:endParaRPr>
          </a:p>
          <a:p>
            <a:pPr lvl="0" algn="just" defTabSz="473031" fontAlgn="base">
              <a:spcAft>
                <a:spcPts val="600"/>
              </a:spcAft>
              <a:defRPr/>
            </a:pPr>
            <a:r>
              <a:rPr lang="en-US" sz="800" b="1" dirty="0">
                <a:solidFill>
                  <a:srgbClr val="000000"/>
                </a:solidFill>
                <a:latin typeface="Calibri" pitchFamily="34" charset="0"/>
                <a:ea typeface="ＭＳ Ｐゴシック" charset="0"/>
                <a:cs typeface="Calibri" pitchFamily="34" charset="0"/>
              </a:rPr>
              <a:t>Are Not FDIC Insured * May Lose Value * Are Not Bank Guaranteed.</a:t>
            </a:r>
            <a:endParaRPr lang="en-US" sz="800" dirty="0">
              <a:solidFill>
                <a:srgbClr val="000000"/>
              </a:solidFill>
              <a:latin typeface="Calibri" pitchFamily="34" charset="0"/>
              <a:ea typeface="ＭＳ Ｐゴシック" charset="0"/>
              <a:cs typeface="Calibri" pitchFamily="34" charset="0"/>
            </a:endParaRPr>
          </a:p>
          <a:p>
            <a:pPr lvl="0" algn="just" defTabSz="473031" fontAlgn="base">
              <a:spcAft>
                <a:spcPts val="600"/>
              </a:spcAft>
              <a:defRPr/>
            </a:pPr>
            <a:r>
              <a:rPr lang="en-US" sz="800" dirty="0">
                <a:solidFill>
                  <a:srgbClr val="000000"/>
                </a:solidFill>
                <a:latin typeface="Calibri" pitchFamily="34" charset="0"/>
                <a:ea typeface="ＭＳ Ｐゴシック" charset="0"/>
                <a:cs typeface="Calibri" pitchFamily="34" charset="0"/>
              </a:rPr>
              <a:t>This document is intended for information purposes only and does not constitute a binding commitment to enter into any type of transaction or business relationship as a consequence of any information contained herein.</a:t>
            </a:r>
          </a:p>
          <a:p>
            <a:pPr lvl="0" algn="just" defTabSz="473031" fontAlgn="base">
              <a:spcAft>
                <a:spcPts val="600"/>
              </a:spcAft>
              <a:defRPr/>
            </a:pPr>
            <a:r>
              <a:rPr lang="en-US" sz="800" dirty="0">
                <a:solidFill>
                  <a:srgbClr val="000000"/>
                </a:solidFill>
                <a:latin typeface="Calibri" pitchFamily="34" charset="0"/>
                <a:ea typeface="ＭＳ Ｐゴシック" charset="0"/>
                <a:cs typeface="Calibri" pitchFamily="34" charset="0"/>
              </a:rPr>
              <a:t>These materials have been prepared by one or more subsidiaries of Bank of America Corporation solely for the client or potential client to whom such materials are directly addressed and delivered (the “Company”) in connection with an actual or potential business relationship and may not be used or relied upon for any purpose other than as specifically contemplated by a written agreement with us. We assume no obligation to update or otherwise revise these materials, which speak as of the date of this presentation (or another date, if so noted) and are subject to change without notice. Under no circumstances may a copy of this presentation be shown, copied, transmitted or otherwise given to any person other than your authorized representatives. Products and services that may be referenced in the accompanying materials may be provided through one or more affiliates of Bank of America, N.A.</a:t>
            </a:r>
          </a:p>
          <a:p>
            <a:pPr lvl="0" algn="just" defTabSz="473031" fontAlgn="base">
              <a:spcAft>
                <a:spcPts val="600"/>
              </a:spcAft>
              <a:defRPr/>
            </a:pPr>
            <a:r>
              <a:rPr lang="en-US" sz="800" dirty="0">
                <a:solidFill>
                  <a:srgbClr val="000000"/>
                </a:solidFill>
                <a:latin typeface="Calibri" pitchFamily="34" charset="0"/>
                <a:ea typeface="ＭＳ Ｐゴシック" charset="0"/>
                <a:cs typeface="Calibri" pitchFamily="34" charset="0"/>
              </a:rPr>
              <a:t>We are required to obtain, verify and record certain information that identifies our clients, which information includes the name and address of the client and other information that will allow us to identify the client in accordance with the USA Patriot Act (Title III of Pub. L. 107-56, as amended (signed into law October 26, 2001)) and such other laws, rules and regulations.</a:t>
            </a:r>
          </a:p>
          <a:p>
            <a:pPr lvl="0" algn="just" defTabSz="473031" fontAlgn="base">
              <a:spcAft>
                <a:spcPts val="600"/>
              </a:spcAft>
              <a:defRPr/>
            </a:pPr>
            <a:r>
              <a:rPr lang="en-US" sz="800" dirty="0">
                <a:solidFill>
                  <a:srgbClr val="000000"/>
                </a:solidFill>
                <a:latin typeface="Calibri" pitchFamily="34" charset="0"/>
                <a:ea typeface="ＭＳ Ｐゴシック" charset="0"/>
                <a:cs typeface="Calibri" pitchFamily="34" charset="0"/>
              </a:rPr>
              <a:t>We do not provide legal, compliance, tax or accounting advice. </a:t>
            </a:r>
          </a:p>
          <a:p>
            <a:pPr lvl="0" algn="just" defTabSz="473031" fontAlgn="base">
              <a:spcAft>
                <a:spcPts val="600"/>
              </a:spcAft>
              <a:defRPr/>
            </a:pPr>
            <a:r>
              <a:rPr lang="en-US" sz="800" dirty="0">
                <a:solidFill>
                  <a:srgbClr val="000000"/>
                </a:solidFill>
                <a:latin typeface="Calibri" pitchFamily="34" charset="0"/>
                <a:ea typeface="ＭＳ Ｐゴシック" charset="0"/>
                <a:cs typeface="Calibri" pitchFamily="34" charset="0"/>
              </a:rPr>
              <a:t>For more information, including terms and conditions that apply to the service(s), please contact your Bank of America representative.</a:t>
            </a:r>
          </a:p>
          <a:p>
            <a:pPr lvl="0" algn="just" defTabSz="473031" fontAlgn="base">
              <a:spcAft>
                <a:spcPts val="600"/>
              </a:spcAft>
              <a:defRPr/>
            </a:pPr>
            <a:r>
              <a:rPr lang="en-US" sz="800" dirty="0">
                <a:solidFill>
                  <a:srgbClr val="000000"/>
                </a:solidFill>
                <a:latin typeface="Calibri" pitchFamily="34" charset="0"/>
                <a:ea typeface="ＭＳ Ｐゴシック" charset="0"/>
                <a:cs typeface="Calibri" pitchFamily="34" charset="0"/>
              </a:rPr>
              <a:t>Investment Banking Affiliates are not banks. The securities and financial instruments sold, offered or recommended by Investment Banking Affiliates, including without limitation money market mutual funds, are not bank deposits, are not guaranteed by, and are not otherwise obligations of, any bank, thrift or other subsidiary of Bank of America Corporation (unless explicitly stated otherwise), and are not insured by the Federal Deposit Insurance Corporation (“FDIC”) or any other governmental agency (unless explicitly stated otherwise). </a:t>
            </a:r>
          </a:p>
          <a:p>
            <a:pPr lvl="0" algn="just" defTabSz="473031" fontAlgn="base">
              <a:spcAft>
                <a:spcPts val="600"/>
              </a:spcAft>
              <a:defRPr/>
            </a:pPr>
            <a:r>
              <a:rPr lang="en-US" sz="800" dirty="0">
                <a:solidFill>
                  <a:srgbClr val="000000"/>
                </a:solidFill>
                <a:latin typeface="Calibri" pitchFamily="34" charset="0"/>
                <a:ea typeface="ＭＳ Ｐゴシック" charset="0"/>
                <a:cs typeface="Calibri" pitchFamily="34" charset="0"/>
              </a:rPr>
              <a:t>This document does not constitute investment advice or a recommendation or an offer or solicitation, and is not the basis for any contract to purchase or sell any security or other instrument, or for Investment Banking Affiliates or banking affiliates to enter into or arrange any type of transaction as a consequent of any information contained herein.</a:t>
            </a:r>
          </a:p>
          <a:p>
            <a:pPr lvl="0" algn="just" defTabSz="473031" fontAlgn="base">
              <a:spcAft>
                <a:spcPts val="600"/>
              </a:spcAft>
              <a:defRPr/>
            </a:pPr>
            <a:r>
              <a:rPr lang="en-US" sz="800" dirty="0">
                <a:solidFill>
                  <a:srgbClr val="000000"/>
                </a:solidFill>
                <a:latin typeface="Calibri" pitchFamily="34" charset="0"/>
                <a:ea typeface="ＭＳ Ｐゴシック" charset="0"/>
                <a:cs typeface="Calibri" pitchFamily="34" charset="0"/>
              </a:rPr>
              <a:t>With respect to investments in money market mutual funds, you should carefully consider a fund’s investment objectives, risks, charges, and expenses before investing. Although money market mutual funds seek to preserve the value of your investment at $1.00 per share, it is possible to lose money by investing in money market mutual funds. The value of investments and the income derived from them may go down as well as up and you may not get back your original investment. The level of yield may be subject to fluctuation and is not guaranteed. Changes in rates of exchange between currencies may cause the value of investments to decrease or increase.</a:t>
            </a:r>
          </a:p>
          <a:p>
            <a:pPr lvl="0" algn="just" defTabSz="473031" fontAlgn="base">
              <a:spcAft>
                <a:spcPts val="600"/>
              </a:spcAft>
              <a:defRPr/>
            </a:pPr>
            <a:r>
              <a:rPr lang="en-US" sz="800" dirty="0">
                <a:solidFill>
                  <a:srgbClr val="000000"/>
                </a:solidFill>
                <a:latin typeface="Calibri" pitchFamily="34" charset="0"/>
                <a:ea typeface="ＭＳ Ｐゴシック" charset="0"/>
                <a:cs typeface="Calibri" pitchFamily="34" charset="0"/>
              </a:rPr>
              <a:t>We have adopted policies and guidelines designed to preserve the independence of our research analysts. These policies prohibit employees from offering research coverage, a favorable research rating or a specific price target or offering to change a research rating or price target as consideration for or an inducement to obtain business or other compensation.</a:t>
            </a:r>
          </a:p>
          <a:p>
            <a:pPr lvl="0" algn="just" defTabSz="473031" fontAlgn="base">
              <a:spcAft>
                <a:spcPts val="600"/>
              </a:spcAft>
              <a:defRPr/>
            </a:pPr>
            <a:r>
              <a:rPr lang="en-US" sz="800" b="1" dirty="0">
                <a:solidFill>
                  <a:srgbClr val="000000"/>
                </a:solidFill>
                <a:latin typeface="Calibri" pitchFamily="34" charset="0"/>
                <a:ea typeface="ＭＳ Ｐゴシック" charset="0"/>
                <a:cs typeface="Calibri" pitchFamily="34" charset="0"/>
              </a:rPr>
              <a:t>© 2019 Bank of America Corporation. All rights reserved. </a:t>
            </a:r>
          </a:p>
          <a:p>
            <a:endParaRPr lang="en-US" sz="800" dirty="0"/>
          </a:p>
        </p:txBody>
      </p:sp>
      <p:sp>
        <p:nvSpPr>
          <p:cNvPr id="2" name="Title 1"/>
          <p:cNvSpPr>
            <a:spLocks noGrp="1"/>
          </p:cNvSpPr>
          <p:nvPr>
            <p:ph type="title"/>
          </p:nvPr>
        </p:nvSpPr>
        <p:spPr/>
        <p:txBody>
          <a:bodyPr/>
          <a:lstStyle/>
          <a:p>
            <a:r>
              <a:rPr lang="en-US" dirty="0"/>
              <a:t>Disclaimer</a:t>
            </a:r>
          </a:p>
        </p:txBody>
      </p:sp>
      <p:sp>
        <p:nvSpPr>
          <p:cNvPr id="17" name="Date Placeholder 16"/>
          <p:cNvSpPr>
            <a:spLocks noGrp="1"/>
          </p:cNvSpPr>
          <p:nvPr>
            <p:ph type="dt" sz="half" idx="10"/>
          </p:nvPr>
        </p:nvSpPr>
        <p:spPr/>
        <p:txBody>
          <a:bodyPr/>
          <a:lstStyle/>
          <a:p>
            <a:fld id="{D1C10AE8-36DA-054A-A588-123E94E0CE6E}" type="datetime3">
              <a:rPr lang="en-US" smtClean="0"/>
              <a:t>17 November 2020</a:t>
            </a:fld>
            <a:endParaRPr lang="is-IS" dirty="0"/>
          </a:p>
        </p:txBody>
      </p:sp>
      <p:sp>
        <p:nvSpPr>
          <p:cNvPr id="19" name="Slide Number Placeholder 18"/>
          <p:cNvSpPr>
            <a:spLocks noGrp="1"/>
          </p:cNvSpPr>
          <p:nvPr>
            <p:ph type="sldNum" sz="quarter" idx="12"/>
          </p:nvPr>
        </p:nvSpPr>
        <p:spPr/>
        <p:txBody>
          <a:bodyPr/>
          <a:lstStyle/>
          <a:p>
            <a:fld id="{E3F9CDB7-52C7-407A-9D61-3D60DE0C9C88}" type="slidenum">
              <a:rPr lang="en-US" smtClean="0"/>
              <a:pPr/>
              <a:t>16</a:t>
            </a:fld>
            <a:endParaRPr lang="en-US" dirty="0"/>
          </a:p>
        </p:txBody>
      </p:sp>
      <p:pic>
        <p:nvPicPr>
          <p:cNvPr id="6" name="Picture 5">
            <a:extLst>
              <a:ext uri="{FF2B5EF4-FFF2-40B4-BE49-F238E27FC236}">
                <a16:creationId xmlns:a16="http://schemas.microsoft.com/office/drawing/2014/main" id="{FD4471D7-29D2-7641-BD19-F93F5E66BCE6}"/>
              </a:ext>
            </a:extLst>
          </p:cNvPr>
          <p:cNvPicPr>
            <a:picLocks noChangeAspect="1"/>
          </p:cNvPicPr>
          <p:nvPr/>
        </p:nvPicPr>
        <p:blipFill>
          <a:blip r:embed="rId4"/>
          <a:stretch>
            <a:fillRect/>
          </a:stretch>
        </p:blipFill>
        <p:spPr>
          <a:xfrm>
            <a:off x="303720" y="6294159"/>
            <a:ext cx="615168" cy="333062"/>
          </a:xfrm>
          <a:prstGeom prst="rect">
            <a:avLst/>
          </a:prstGeom>
        </p:spPr>
      </p:pic>
    </p:spTree>
    <p:extLst>
      <p:ext uri="{BB962C8B-B14F-4D97-AF65-F5344CB8AC3E}">
        <p14:creationId xmlns:p14="http://schemas.microsoft.com/office/powerpoint/2010/main" val="39631981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246DD98D-95DC-44A0-93EA-6D2C3CFC8906}"/>
              </a:ext>
            </a:extLst>
          </p:cNvPr>
          <p:cNvSpPr>
            <a:spLocks noGrp="1"/>
          </p:cNvSpPr>
          <p:nvPr>
            <p:ph type="dt" sz="half" idx="10"/>
          </p:nvPr>
        </p:nvSpPr>
        <p:spPr/>
        <p:txBody>
          <a:bodyPr/>
          <a:lstStyle/>
          <a:p>
            <a:fld id="{9B2A4086-E70D-6F4D-9434-C0BBEEE80A93}" type="datetime3">
              <a:rPr lang="en-US" smtClean="0"/>
              <a:t>17 November 2020</a:t>
            </a:fld>
            <a:endParaRPr lang="en-US" dirty="0"/>
          </a:p>
        </p:txBody>
      </p:sp>
      <p:sp>
        <p:nvSpPr>
          <p:cNvPr id="5" name="Slide Number Placeholder 4">
            <a:extLst>
              <a:ext uri="{FF2B5EF4-FFF2-40B4-BE49-F238E27FC236}">
                <a16:creationId xmlns:a16="http://schemas.microsoft.com/office/drawing/2014/main" id="{9B85B47D-031E-435D-BAA6-4DC0DE504949}"/>
              </a:ext>
            </a:extLst>
          </p:cNvPr>
          <p:cNvSpPr>
            <a:spLocks noGrp="1"/>
          </p:cNvSpPr>
          <p:nvPr>
            <p:ph type="sldNum" sz="quarter" idx="12"/>
          </p:nvPr>
        </p:nvSpPr>
        <p:spPr/>
        <p:txBody>
          <a:bodyPr/>
          <a:lstStyle/>
          <a:p>
            <a:fld id="{523A240F-EAFE-E84F-B44C-6D7A08E0E409}" type="slidenum">
              <a:rPr lang="en-US" smtClean="0"/>
              <a:t>17</a:t>
            </a:fld>
            <a:endParaRPr lang="en-US" dirty="0"/>
          </a:p>
        </p:txBody>
      </p:sp>
      <p:pic>
        <p:nvPicPr>
          <p:cNvPr id="6" name="Picture 5">
            <a:extLst>
              <a:ext uri="{FF2B5EF4-FFF2-40B4-BE49-F238E27FC236}">
                <a16:creationId xmlns:a16="http://schemas.microsoft.com/office/drawing/2014/main" id="{68D41D3B-5326-48E2-9414-8AC8B157FEE7}"/>
              </a:ext>
            </a:extLst>
          </p:cNvPr>
          <p:cNvPicPr>
            <a:picLocks noChangeAspect="1"/>
          </p:cNvPicPr>
          <p:nvPr/>
        </p:nvPicPr>
        <p:blipFill>
          <a:blip r:embed="rId2"/>
          <a:stretch>
            <a:fillRect/>
          </a:stretch>
        </p:blipFill>
        <p:spPr>
          <a:xfrm>
            <a:off x="65314" y="240147"/>
            <a:ext cx="9144000" cy="4969163"/>
          </a:xfrm>
          <a:prstGeom prst="rect">
            <a:avLst/>
          </a:prstGeom>
        </p:spPr>
      </p:pic>
      <p:sp>
        <p:nvSpPr>
          <p:cNvPr id="7" name="Oval 6">
            <a:extLst>
              <a:ext uri="{FF2B5EF4-FFF2-40B4-BE49-F238E27FC236}">
                <a16:creationId xmlns:a16="http://schemas.microsoft.com/office/drawing/2014/main" id="{AFBD2769-45A2-457A-9226-DCAF88350142}"/>
              </a:ext>
            </a:extLst>
          </p:cNvPr>
          <p:cNvSpPr/>
          <p:nvPr/>
        </p:nvSpPr>
        <p:spPr>
          <a:xfrm>
            <a:off x="1829880" y="1720183"/>
            <a:ext cx="731520" cy="182880"/>
          </a:xfrm>
          <a:prstGeom prst="ellipse">
            <a:avLst/>
          </a:prstGeom>
          <a:noFill/>
          <a:ln/>
        </p:spPr>
        <p:style>
          <a:lnRef idx="2">
            <a:schemeClr val="accent1"/>
          </a:lnRef>
          <a:fillRef idx="1">
            <a:schemeClr val="lt1"/>
          </a:fillRef>
          <a:effectRef idx="0">
            <a:schemeClr val="accent1"/>
          </a:effectRef>
          <a:fontRef idx="minor">
            <a:schemeClr val="dk1"/>
          </a:fontRef>
        </p:style>
        <p:txBody>
          <a:bodyPr vert="horz" wrap="none" lIns="91440" tIns="45720" rIns="91440" bIns="45720" numCol="1" rtlCol="0" anchor="ctr"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noFill/>
              <a:effectLst/>
              <a:latin typeface="Arial" charset="0"/>
            </a:endParaRPr>
          </a:p>
        </p:txBody>
      </p:sp>
      <mc:AlternateContent xmlns:mc="http://schemas.openxmlformats.org/markup-compatibility/2006">
        <mc:Choice xmlns:p14="http://schemas.microsoft.com/office/powerpoint/2010/main" Requires="p14">
          <p:contentPart p14:bwMode="auto" r:id="rId3">
            <p14:nvContentPartPr>
              <p14:cNvPr id="16" name="Ink 15">
                <a:extLst>
                  <a:ext uri="{FF2B5EF4-FFF2-40B4-BE49-F238E27FC236}">
                    <a16:creationId xmlns:a16="http://schemas.microsoft.com/office/drawing/2014/main" id="{B9ED7FC2-AE83-4831-8DE1-2E1ACD972ED3}"/>
                  </a:ext>
                </a:extLst>
              </p14:cNvPr>
              <p14:cNvContentPartPr/>
              <p14:nvPr/>
            </p14:nvContentPartPr>
            <p14:xfrm>
              <a:off x="3277417" y="1789676"/>
              <a:ext cx="119160" cy="124920"/>
            </p14:xfrm>
          </p:contentPart>
        </mc:Choice>
        <mc:Fallback>
          <p:pic>
            <p:nvPicPr>
              <p:cNvPr id="16" name="Ink 15">
                <a:extLst>
                  <a:ext uri="{FF2B5EF4-FFF2-40B4-BE49-F238E27FC236}">
                    <a16:creationId xmlns:a16="http://schemas.microsoft.com/office/drawing/2014/main" id="{B9ED7FC2-AE83-4831-8DE1-2E1ACD972ED3}"/>
                  </a:ext>
                </a:extLst>
              </p:cNvPr>
              <p:cNvPicPr/>
              <p:nvPr/>
            </p:nvPicPr>
            <p:blipFill>
              <a:blip r:embed="rId4"/>
              <a:stretch>
                <a:fillRect/>
              </a:stretch>
            </p:blipFill>
            <p:spPr>
              <a:xfrm>
                <a:off x="3268417" y="1780676"/>
                <a:ext cx="136800" cy="142560"/>
              </a:xfrm>
              <a:prstGeom prst="rect">
                <a:avLst/>
              </a:prstGeom>
            </p:spPr>
          </p:pic>
        </mc:Fallback>
      </mc:AlternateContent>
      <mc:AlternateContent xmlns:mc="http://schemas.openxmlformats.org/markup-compatibility/2006">
        <mc:Choice xmlns:p14="http://schemas.microsoft.com/office/powerpoint/2010/main" Requires="p14">
          <p:contentPart p14:bwMode="auto" r:id="rId5">
            <p14:nvContentPartPr>
              <p14:cNvPr id="26" name="Ink 25">
                <a:extLst>
                  <a:ext uri="{FF2B5EF4-FFF2-40B4-BE49-F238E27FC236}">
                    <a16:creationId xmlns:a16="http://schemas.microsoft.com/office/drawing/2014/main" id="{A64FBA97-935E-4CF7-B42D-1FDAE3DFC4F1}"/>
                  </a:ext>
                </a:extLst>
              </p14:cNvPr>
              <p14:cNvContentPartPr/>
              <p14:nvPr/>
            </p14:nvContentPartPr>
            <p14:xfrm>
              <a:off x="4304497" y="1785356"/>
              <a:ext cx="342360" cy="114840"/>
            </p14:xfrm>
          </p:contentPart>
        </mc:Choice>
        <mc:Fallback>
          <p:pic>
            <p:nvPicPr>
              <p:cNvPr id="26" name="Ink 25">
                <a:extLst>
                  <a:ext uri="{FF2B5EF4-FFF2-40B4-BE49-F238E27FC236}">
                    <a16:creationId xmlns:a16="http://schemas.microsoft.com/office/drawing/2014/main" id="{A64FBA97-935E-4CF7-B42D-1FDAE3DFC4F1}"/>
                  </a:ext>
                </a:extLst>
              </p:cNvPr>
              <p:cNvPicPr/>
              <p:nvPr/>
            </p:nvPicPr>
            <p:blipFill>
              <a:blip r:embed="rId6"/>
              <a:stretch>
                <a:fillRect/>
              </a:stretch>
            </p:blipFill>
            <p:spPr>
              <a:xfrm>
                <a:off x="4295506" y="1776716"/>
                <a:ext cx="359981" cy="132480"/>
              </a:xfrm>
              <a:prstGeom prst="rect">
                <a:avLst/>
              </a:prstGeom>
            </p:spPr>
          </p:pic>
        </mc:Fallback>
      </mc:AlternateContent>
      <mc:AlternateContent xmlns:mc="http://schemas.openxmlformats.org/markup-compatibility/2006">
        <mc:Choice xmlns:p14="http://schemas.microsoft.com/office/powerpoint/2010/main" Requires="p14">
          <p:contentPart p14:bwMode="auto" r:id="rId7">
            <p14:nvContentPartPr>
              <p14:cNvPr id="27" name="Ink 26">
                <a:extLst>
                  <a:ext uri="{FF2B5EF4-FFF2-40B4-BE49-F238E27FC236}">
                    <a16:creationId xmlns:a16="http://schemas.microsoft.com/office/drawing/2014/main" id="{5008754C-C403-471E-83A3-E468B5B2F3EE}"/>
                  </a:ext>
                </a:extLst>
              </p14:cNvPr>
              <p14:cNvContentPartPr/>
              <p14:nvPr/>
            </p14:nvContentPartPr>
            <p14:xfrm>
              <a:off x="3952057" y="1710116"/>
              <a:ext cx="289440" cy="222480"/>
            </p14:xfrm>
          </p:contentPart>
        </mc:Choice>
        <mc:Fallback>
          <p:pic>
            <p:nvPicPr>
              <p:cNvPr id="27" name="Ink 26">
                <a:extLst>
                  <a:ext uri="{FF2B5EF4-FFF2-40B4-BE49-F238E27FC236}">
                    <a16:creationId xmlns:a16="http://schemas.microsoft.com/office/drawing/2014/main" id="{5008754C-C403-471E-83A3-E468B5B2F3EE}"/>
                  </a:ext>
                </a:extLst>
              </p:cNvPr>
              <p:cNvPicPr/>
              <p:nvPr/>
            </p:nvPicPr>
            <p:blipFill>
              <a:blip r:embed="rId8"/>
              <a:stretch>
                <a:fillRect/>
              </a:stretch>
            </p:blipFill>
            <p:spPr>
              <a:xfrm>
                <a:off x="3943417" y="1701462"/>
                <a:ext cx="307080" cy="240149"/>
              </a:xfrm>
              <a:prstGeom prst="rect">
                <a:avLst/>
              </a:prstGeom>
            </p:spPr>
          </p:pic>
        </mc:Fallback>
      </mc:AlternateContent>
      <mc:AlternateContent xmlns:mc="http://schemas.openxmlformats.org/markup-compatibility/2006">
        <mc:Choice xmlns:p14="http://schemas.microsoft.com/office/powerpoint/2010/main" Requires="p14">
          <p:contentPart p14:bwMode="auto" r:id="rId9">
            <p14:nvContentPartPr>
              <p14:cNvPr id="28" name="Ink 27">
                <a:extLst>
                  <a:ext uri="{FF2B5EF4-FFF2-40B4-BE49-F238E27FC236}">
                    <a16:creationId xmlns:a16="http://schemas.microsoft.com/office/drawing/2014/main" id="{48D6F190-E900-4FEA-86D1-0C36C720C897}"/>
                  </a:ext>
                </a:extLst>
              </p14:cNvPr>
              <p14:cNvContentPartPr/>
              <p14:nvPr/>
            </p14:nvContentPartPr>
            <p14:xfrm>
              <a:off x="3468577" y="1734596"/>
              <a:ext cx="356400" cy="271080"/>
            </p14:xfrm>
          </p:contentPart>
        </mc:Choice>
        <mc:Fallback>
          <p:pic>
            <p:nvPicPr>
              <p:cNvPr id="28" name="Ink 27">
                <a:extLst>
                  <a:ext uri="{FF2B5EF4-FFF2-40B4-BE49-F238E27FC236}">
                    <a16:creationId xmlns:a16="http://schemas.microsoft.com/office/drawing/2014/main" id="{48D6F190-E900-4FEA-86D1-0C36C720C897}"/>
                  </a:ext>
                </a:extLst>
              </p:cNvPr>
              <p:cNvPicPr/>
              <p:nvPr/>
            </p:nvPicPr>
            <p:blipFill>
              <a:blip r:embed="rId10"/>
              <a:stretch>
                <a:fillRect/>
              </a:stretch>
            </p:blipFill>
            <p:spPr>
              <a:xfrm>
                <a:off x="3459928" y="1725608"/>
                <a:ext cx="374058" cy="288697"/>
              </a:xfrm>
              <a:prstGeom prst="rect">
                <a:avLst/>
              </a:prstGeom>
            </p:spPr>
          </p:pic>
        </mc:Fallback>
      </mc:AlternateContent>
      <mc:AlternateContent xmlns:mc="http://schemas.openxmlformats.org/markup-compatibility/2006">
        <mc:Choice xmlns:p14="http://schemas.microsoft.com/office/powerpoint/2010/main" Requires="p14">
          <p:contentPart p14:bwMode="auto" r:id="rId11">
            <p14:nvContentPartPr>
              <p14:cNvPr id="29" name="Ink 28">
                <a:extLst>
                  <a:ext uri="{FF2B5EF4-FFF2-40B4-BE49-F238E27FC236}">
                    <a16:creationId xmlns:a16="http://schemas.microsoft.com/office/drawing/2014/main" id="{67EC0CCE-502B-4279-B1EA-193AA2DEA14A}"/>
                  </a:ext>
                </a:extLst>
              </p14:cNvPr>
              <p14:cNvContentPartPr/>
              <p14:nvPr/>
            </p14:nvContentPartPr>
            <p14:xfrm>
              <a:off x="2739937" y="1745756"/>
              <a:ext cx="297000" cy="180720"/>
            </p14:xfrm>
          </p:contentPart>
        </mc:Choice>
        <mc:Fallback>
          <p:pic>
            <p:nvPicPr>
              <p:cNvPr id="29" name="Ink 28">
                <a:extLst>
                  <a:ext uri="{FF2B5EF4-FFF2-40B4-BE49-F238E27FC236}">
                    <a16:creationId xmlns:a16="http://schemas.microsoft.com/office/drawing/2014/main" id="{67EC0CCE-502B-4279-B1EA-193AA2DEA14A}"/>
                  </a:ext>
                </a:extLst>
              </p:cNvPr>
              <p:cNvPicPr/>
              <p:nvPr/>
            </p:nvPicPr>
            <p:blipFill>
              <a:blip r:embed="rId12"/>
              <a:stretch>
                <a:fillRect/>
              </a:stretch>
            </p:blipFill>
            <p:spPr>
              <a:xfrm>
                <a:off x="2730948" y="1737116"/>
                <a:ext cx="314619" cy="198360"/>
              </a:xfrm>
              <a:prstGeom prst="rect">
                <a:avLst/>
              </a:prstGeom>
            </p:spPr>
          </p:pic>
        </mc:Fallback>
      </mc:AlternateContent>
      <mc:AlternateContent xmlns:mc="http://schemas.openxmlformats.org/markup-compatibility/2006">
        <mc:Choice xmlns:p14="http://schemas.microsoft.com/office/powerpoint/2010/main" Requires="p14">
          <p:contentPart p14:bwMode="auto" r:id="rId13">
            <p14:nvContentPartPr>
              <p14:cNvPr id="30" name="Ink 29">
                <a:extLst>
                  <a:ext uri="{FF2B5EF4-FFF2-40B4-BE49-F238E27FC236}">
                    <a16:creationId xmlns:a16="http://schemas.microsoft.com/office/drawing/2014/main" id="{A2438DA6-8CA6-4839-96DB-E091DDCD8140}"/>
                  </a:ext>
                </a:extLst>
              </p14:cNvPr>
              <p14:cNvContentPartPr/>
              <p14:nvPr/>
            </p14:nvContentPartPr>
            <p14:xfrm>
              <a:off x="4833337" y="1778156"/>
              <a:ext cx="410400" cy="137520"/>
            </p14:xfrm>
          </p:contentPart>
        </mc:Choice>
        <mc:Fallback>
          <p:pic>
            <p:nvPicPr>
              <p:cNvPr id="30" name="Ink 29">
                <a:extLst>
                  <a:ext uri="{FF2B5EF4-FFF2-40B4-BE49-F238E27FC236}">
                    <a16:creationId xmlns:a16="http://schemas.microsoft.com/office/drawing/2014/main" id="{A2438DA6-8CA6-4839-96DB-E091DDCD8140}"/>
                  </a:ext>
                </a:extLst>
              </p:cNvPr>
              <p:cNvPicPr/>
              <p:nvPr/>
            </p:nvPicPr>
            <p:blipFill>
              <a:blip r:embed="rId14"/>
              <a:stretch>
                <a:fillRect/>
              </a:stretch>
            </p:blipFill>
            <p:spPr>
              <a:xfrm>
                <a:off x="4824337" y="1769156"/>
                <a:ext cx="428040" cy="155160"/>
              </a:xfrm>
              <a:prstGeom prst="rect">
                <a:avLst/>
              </a:prstGeom>
            </p:spPr>
          </p:pic>
        </mc:Fallback>
      </mc:AlternateContent>
      <mc:AlternateContent xmlns:mc="http://schemas.openxmlformats.org/markup-compatibility/2006">
        <mc:Choice xmlns:p14="http://schemas.microsoft.com/office/powerpoint/2010/main" Requires="p14">
          <p:contentPart p14:bwMode="auto" r:id="rId15">
            <p14:nvContentPartPr>
              <p14:cNvPr id="31" name="Ink 30">
                <a:extLst>
                  <a:ext uri="{FF2B5EF4-FFF2-40B4-BE49-F238E27FC236}">
                    <a16:creationId xmlns:a16="http://schemas.microsoft.com/office/drawing/2014/main" id="{9C15A5E6-F312-4760-A576-20B63CAF51D7}"/>
                  </a:ext>
                </a:extLst>
              </p14:cNvPr>
              <p14:cNvContentPartPr/>
              <p14:nvPr/>
            </p14:nvContentPartPr>
            <p14:xfrm>
              <a:off x="5346697" y="1660076"/>
              <a:ext cx="139680" cy="264600"/>
            </p14:xfrm>
          </p:contentPart>
        </mc:Choice>
        <mc:Fallback>
          <p:pic>
            <p:nvPicPr>
              <p:cNvPr id="31" name="Ink 30">
                <a:extLst>
                  <a:ext uri="{FF2B5EF4-FFF2-40B4-BE49-F238E27FC236}">
                    <a16:creationId xmlns:a16="http://schemas.microsoft.com/office/drawing/2014/main" id="{9C15A5E6-F312-4760-A576-20B63CAF51D7}"/>
                  </a:ext>
                </a:extLst>
              </p:cNvPr>
              <p:cNvPicPr/>
              <p:nvPr/>
            </p:nvPicPr>
            <p:blipFill>
              <a:blip r:embed="rId16"/>
              <a:stretch>
                <a:fillRect/>
              </a:stretch>
            </p:blipFill>
            <p:spPr>
              <a:xfrm>
                <a:off x="5337697" y="1651076"/>
                <a:ext cx="157320" cy="282240"/>
              </a:xfrm>
              <a:prstGeom prst="rect">
                <a:avLst/>
              </a:prstGeom>
            </p:spPr>
          </p:pic>
        </mc:Fallback>
      </mc:AlternateContent>
      <mc:AlternateContent xmlns:mc="http://schemas.openxmlformats.org/markup-compatibility/2006">
        <mc:Choice xmlns:p14="http://schemas.microsoft.com/office/powerpoint/2010/main" Requires="p14">
          <p:contentPart p14:bwMode="auto" r:id="rId17">
            <p14:nvContentPartPr>
              <p14:cNvPr id="36" name="Ink 35">
                <a:extLst>
                  <a:ext uri="{FF2B5EF4-FFF2-40B4-BE49-F238E27FC236}">
                    <a16:creationId xmlns:a16="http://schemas.microsoft.com/office/drawing/2014/main" id="{366EFDC7-DC0C-4224-B535-87073F53CFCC}"/>
                  </a:ext>
                </a:extLst>
              </p14:cNvPr>
              <p14:cNvContentPartPr/>
              <p14:nvPr/>
            </p14:nvContentPartPr>
            <p14:xfrm>
              <a:off x="6202417" y="1772396"/>
              <a:ext cx="14040" cy="62640"/>
            </p14:xfrm>
          </p:contentPart>
        </mc:Choice>
        <mc:Fallback>
          <p:pic>
            <p:nvPicPr>
              <p:cNvPr id="36" name="Ink 35">
                <a:extLst>
                  <a:ext uri="{FF2B5EF4-FFF2-40B4-BE49-F238E27FC236}">
                    <a16:creationId xmlns:a16="http://schemas.microsoft.com/office/drawing/2014/main" id="{366EFDC7-DC0C-4224-B535-87073F53CFCC}"/>
                  </a:ext>
                </a:extLst>
              </p:cNvPr>
              <p:cNvPicPr/>
              <p:nvPr/>
            </p:nvPicPr>
            <p:blipFill>
              <a:blip r:embed="rId18"/>
              <a:stretch>
                <a:fillRect/>
              </a:stretch>
            </p:blipFill>
            <p:spPr>
              <a:xfrm>
                <a:off x="6193777" y="1763396"/>
                <a:ext cx="31680" cy="80280"/>
              </a:xfrm>
              <a:prstGeom prst="rect">
                <a:avLst/>
              </a:prstGeom>
            </p:spPr>
          </p:pic>
        </mc:Fallback>
      </mc:AlternateContent>
      <mc:AlternateContent xmlns:mc="http://schemas.openxmlformats.org/markup-compatibility/2006">
        <mc:Choice xmlns:p14="http://schemas.microsoft.com/office/powerpoint/2010/main" Requires="p14">
          <p:contentPart p14:bwMode="auto" r:id="rId19">
            <p14:nvContentPartPr>
              <p14:cNvPr id="37" name="Ink 36">
                <a:extLst>
                  <a:ext uri="{FF2B5EF4-FFF2-40B4-BE49-F238E27FC236}">
                    <a16:creationId xmlns:a16="http://schemas.microsoft.com/office/drawing/2014/main" id="{988978E3-41D1-49F6-A68B-BD4AAAF614B2}"/>
                  </a:ext>
                </a:extLst>
              </p14:cNvPr>
              <p14:cNvContentPartPr/>
              <p14:nvPr/>
            </p14:nvContentPartPr>
            <p14:xfrm>
              <a:off x="6233017" y="1698956"/>
              <a:ext cx="1440" cy="10440"/>
            </p14:xfrm>
          </p:contentPart>
        </mc:Choice>
        <mc:Fallback>
          <p:pic>
            <p:nvPicPr>
              <p:cNvPr id="37" name="Ink 36">
                <a:extLst>
                  <a:ext uri="{FF2B5EF4-FFF2-40B4-BE49-F238E27FC236}">
                    <a16:creationId xmlns:a16="http://schemas.microsoft.com/office/drawing/2014/main" id="{988978E3-41D1-49F6-A68B-BD4AAAF614B2}"/>
                  </a:ext>
                </a:extLst>
              </p:cNvPr>
              <p:cNvPicPr/>
              <p:nvPr/>
            </p:nvPicPr>
            <p:blipFill>
              <a:blip r:embed="rId20"/>
              <a:stretch>
                <a:fillRect/>
              </a:stretch>
            </p:blipFill>
            <p:spPr>
              <a:xfrm>
                <a:off x="6224017" y="1690316"/>
                <a:ext cx="19080" cy="28080"/>
              </a:xfrm>
              <a:prstGeom prst="rect">
                <a:avLst/>
              </a:prstGeom>
            </p:spPr>
          </p:pic>
        </mc:Fallback>
      </mc:AlternateContent>
      <mc:AlternateContent xmlns:mc="http://schemas.openxmlformats.org/markup-compatibility/2006">
        <mc:Choice xmlns:p14="http://schemas.microsoft.com/office/powerpoint/2010/main" Requires="p14">
          <p:contentPart p14:bwMode="auto" r:id="rId21">
            <p14:nvContentPartPr>
              <p14:cNvPr id="43" name="Ink 42">
                <a:extLst>
                  <a:ext uri="{FF2B5EF4-FFF2-40B4-BE49-F238E27FC236}">
                    <a16:creationId xmlns:a16="http://schemas.microsoft.com/office/drawing/2014/main" id="{58C15916-55DA-44A1-ABA0-B2FB43B9C818}"/>
                  </a:ext>
                </a:extLst>
              </p14:cNvPr>
              <p14:cNvContentPartPr/>
              <p14:nvPr/>
            </p14:nvContentPartPr>
            <p14:xfrm>
              <a:off x="7558537" y="1739276"/>
              <a:ext cx="3240" cy="81000"/>
            </p14:xfrm>
          </p:contentPart>
        </mc:Choice>
        <mc:Fallback>
          <p:pic>
            <p:nvPicPr>
              <p:cNvPr id="43" name="Ink 42">
                <a:extLst>
                  <a:ext uri="{FF2B5EF4-FFF2-40B4-BE49-F238E27FC236}">
                    <a16:creationId xmlns:a16="http://schemas.microsoft.com/office/drawing/2014/main" id="{58C15916-55DA-44A1-ABA0-B2FB43B9C818}"/>
                  </a:ext>
                </a:extLst>
              </p:cNvPr>
              <p:cNvPicPr/>
              <p:nvPr/>
            </p:nvPicPr>
            <p:blipFill>
              <a:blip r:embed="rId22"/>
              <a:stretch>
                <a:fillRect/>
              </a:stretch>
            </p:blipFill>
            <p:spPr>
              <a:xfrm>
                <a:off x="7549537" y="1730636"/>
                <a:ext cx="20880" cy="98640"/>
              </a:xfrm>
              <a:prstGeom prst="rect">
                <a:avLst/>
              </a:prstGeom>
            </p:spPr>
          </p:pic>
        </mc:Fallback>
      </mc:AlternateContent>
      <mc:AlternateContent xmlns:mc="http://schemas.openxmlformats.org/markup-compatibility/2006">
        <mc:Choice xmlns:p14="http://schemas.microsoft.com/office/powerpoint/2010/main" Requires="p14">
          <p:contentPart p14:bwMode="auto" r:id="rId23">
            <p14:nvContentPartPr>
              <p14:cNvPr id="44" name="Ink 43">
                <a:extLst>
                  <a:ext uri="{FF2B5EF4-FFF2-40B4-BE49-F238E27FC236}">
                    <a16:creationId xmlns:a16="http://schemas.microsoft.com/office/drawing/2014/main" id="{FB897B96-E4C9-441C-91D0-72262087563D}"/>
                  </a:ext>
                </a:extLst>
              </p14:cNvPr>
              <p14:cNvContentPartPr/>
              <p14:nvPr/>
            </p14:nvContentPartPr>
            <p14:xfrm>
              <a:off x="7595617" y="1643156"/>
              <a:ext cx="6120" cy="17640"/>
            </p14:xfrm>
          </p:contentPart>
        </mc:Choice>
        <mc:Fallback>
          <p:pic>
            <p:nvPicPr>
              <p:cNvPr id="44" name="Ink 43">
                <a:extLst>
                  <a:ext uri="{FF2B5EF4-FFF2-40B4-BE49-F238E27FC236}">
                    <a16:creationId xmlns:a16="http://schemas.microsoft.com/office/drawing/2014/main" id="{FB897B96-E4C9-441C-91D0-72262087563D}"/>
                  </a:ext>
                </a:extLst>
              </p:cNvPr>
              <p:cNvPicPr/>
              <p:nvPr/>
            </p:nvPicPr>
            <p:blipFill>
              <a:blip r:embed="rId24"/>
              <a:stretch>
                <a:fillRect/>
              </a:stretch>
            </p:blipFill>
            <p:spPr>
              <a:xfrm>
                <a:off x="7586617" y="1634156"/>
                <a:ext cx="23760" cy="35280"/>
              </a:xfrm>
              <a:prstGeom prst="rect">
                <a:avLst/>
              </a:prstGeom>
            </p:spPr>
          </p:pic>
        </mc:Fallback>
      </mc:AlternateContent>
      <mc:AlternateContent xmlns:mc="http://schemas.openxmlformats.org/markup-compatibility/2006">
        <mc:Choice xmlns:p14="http://schemas.microsoft.com/office/powerpoint/2010/main" Requires="p14">
          <p:contentPart p14:bwMode="auto" r:id="rId25">
            <p14:nvContentPartPr>
              <p14:cNvPr id="45" name="Ink 44">
                <a:extLst>
                  <a:ext uri="{FF2B5EF4-FFF2-40B4-BE49-F238E27FC236}">
                    <a16:creationId xmlns:a16="http://schemas.microsoft.com/office/drawing/2014/main" id="{54C8E9FD-9195-4785-8459-9832E13527CC}"/>
                  </a:ext>
                </a:extLst>
              </p14:cNvPr>
              <p14:cNvContentPartPr/>
              <p14:nvPr/>
            </p14:nvContentPartPr>
            <p14:xfrm>
              <a:off x="7709737" y="1718396"/>
              <a:ext cx="66240" cy="110880"/>
            </p14:xfrm>
          </p:contentPart>
        </mc:Choice>
        <mc:Fallback>
          <p:pic>
            <p:nvPicPr>
              <p:cNvPr id="45" name="Ink 44">
                <a:extLst>
                  <a:ext uri="{FF2B5EF4-FFF2-40B4-BE49-F238E27FC236}">
                    <a16:creationId xmlns:a16="http://schemas.microsoft.com/office/drawing/2014/main" id="{54C8E9FD-9195-4785-8459-9832E13527CC}"/>
                  </a:ext>
                </a:extLst>
              </p:cNvPr>
              <p:cNvPicPr/>
              <p:nvPr/>
            </p:nvPicPr>
            <p:blipFill>
              <a:blip r:embed="rId26"/>
              <a:stretch>
                <a:fillRect/>
              </a:stretch>
            </p:blipFill>
            <p:spPr>
              <a:xfrm>
                <a:off x="7701097" y="1709396"/>
                <a:ext cx="83880" cy="128520"/>
              </a:xfrm>
              <a:prstGeom prst="rect">
                <a:avLst/>
              </a:prstGeom>
            </p:spPr>
          </p:pic>
        </mc:Fallback>
      </mc:AlternateContent>
      <mc:AlternateContent xmlns:mc="http://schemas.openxmlformats.org/markup-compatibility/2006">
        <mc:Choice xmlns:p14="http://schemas.microsoft.com/office/powerpoint/2010/main" Requires="p14">
          <p:contentPart p14:bwMode="auto" r:id="rId27">
            <p14:nvContentPartPr>
              <p14:cNvPr id="52" name="Ink 51">
                <a:extLst>
                  <a:ext uri="{FF2B5EF4-FFF2-40B4-BE49-F238E27FC236}">
                    <a16:creationId xmlns:a16="http://schemas.microsoft.com/office/drawing/2014/main" id="{8F983BF5-8662-45E7-AFC2-4D3C3F5B2A51}"/>
                  </a:ext>
                </a:extLst>
              </p14:cNvPr>
              <p14:cNvContentPartPr/>
              <p14:nvPr/>
            </p14:nvContentPartPr>
            <p14:xfrm>
              <a:off x="8421097" y="1602116"/>
              <a:ext cx="703800" cy="293760"/>
            </p14:xfrm>
          </p:contentPart>
        </mc:Choice>
        <mc:Fallback>
          <p:pic>
            <p:nvPicPr>
              <p:cNvPr id="52" name="Ink 51">
                <a:extLst>
                  <a:ext uri="{FF2B5EF4-FFF2-40B4-BE49-F238E27FC236}">
                    <a16:creationId xmlns:a16="http://schemas.microsoft.com/office/drawing/2014/main" id="{8F983BF5-8662-45E7-AFC2-4D3C3F5B2A51}"/>
                  </a:ext>
                </a:extLst>
              </p:cNvPr>
              <p:cNvPicPr/>
              <p:nvPr/>
            </p:nvPicPr>
            <p:blipFill>
              <a:blip r:embed="rId28"/>
              <a:stretch>
                <a:fillRect/>
              </a:stretch>
            </p:blipFill>
            <p:spPr>
              <a:xfrm>
                <a:off x="8412102" y="1593476"/>
                <a:ext cx="721431" cy="311400"/>
              </a:xfrm>
              <a:prstGeom prst="rect">
                <a:avLst/>
              </a:prstGeom>
            </p:spPr>
          </p:pic>
        </mc:Fallback>
      </mc:AlternateContent>
      <mc:AlternateContent xmlns:mc="http://schemas.openxmlformats.org/markup-compatibility/2006">
        <mc:Choice xmlns:p14="http://schemas.microsoft.com/office/powerpoint/2010/main" Requires="p14">
          <p:contentPart p14:bwMode="auto" r:id="rId29">
            <p14:nvContentPartPr>
              <p14:cNvPr id="53" name="Ink 52">
                <a:extLst>
                  <a:ext uri="{FF2B5EF4-FFF2-40B4-BE49-F238E27FC236}">
                    <a16:creationId xmlns:a16="http://schemas.microsoft.com/office/drawing/2014/main" id="{B65F58C8-3626-4F3E-BAEE-A486F1370A09}"/>
                  </a:ext>
                </a:extLst>
              </p14:cNvPr>
              <p14:cNvContentPartPr/>
              <p14:nvPr/>
            </p14:nvContentPartPr>
            <p14:xfrm>
              <a:off x="7877497" y="1551356"/>
              <a:ext cx="302400" cy="291600"/>
            </p14:xfrm>
          </p:contentPart>
        </mc:Choice>
        <mc:Fallback>
          <p:pic>
            <p:nvPicPr>
              <p:cNvPr id="53" name="Ink 52">
                <a:extLst>
                  <a:ext uri="{FF2B5EF4-FFF2-40B4-BE49-F238E27FC236}">
                    <a16:creationId xmlns:a16="http://schemas.microsoft.com/office/drawing/2014/main" id="{B65F58C8-3626-4F3E-BAEE-A486F1370A09}"/>
                  </a:ext>
                </a:extLst>
              </p:cNvPr>
              <p:cNvPicPr/>
              <p:nvPr/>
            </p:nvPicPr>
            <p:blipFill>
              <a:blip r:embed="rId30"/>
              <a:stretch>
                <a:fillRect/>
              </a:stretch>
            </p:blipFill>
            <p:spPr>
              <a:xfrm>
                <a:off x="7868857" y="1542356"/>
                <a:ext cx="320040" cy="309240"/>
              </a:xfrm>
              <a:prstGeom prst="rect">
                <a:avLst/>
              </a:prstGeom>
            </p:spPr>
          </p:pic>
        </mc:Fallback>
      </mc:AlternateContent>
      <mc:AlternateContent xmlns:mc="http://schemas.openxmlformats.org/markup-compatibility/2006">
        <mc:Choice xmlns:p14="http://schemas.microsoft.com/office/powerpoint/2010/main" Requires="p14">
          <p:contentPart p14:bwMode="auto" r:id="rId31">
            <p14:nvContentPartPr>
              <p14:cNvPr id="54" name="Ink 53">
                <a:extLst>
                  <a:ext uri="{FF2B5EF4-FFF2-40B4-BE49-F238E27FC236}">
                    <a16:creationId xmlns:a16="http://schemas.microsoft.com/office/drawing/2014/main" id="{02E234D2-B7FA-4EB4-80AD-BC2CA97508E6}"/>
                  </a:ext>
                </a:extLst>
              </p14:cNvPr>
              <p14:cNvContentPartPr/>
              <p14:nvPr/>
            </p14:nvContentPartPr>
            <p14:xfrm>
              <a:off x="7304017" y="1572596"/>
              <a:ext cx="174240" cy="289080"/>
            </p14:xfrm>
          </p:contentPart>
        </mc:Choice>
        <mc:Fallback>
          <p:pic>
            <p:nvPicPr>
              <p:cNvPr id="54" name="Ink 53">
                <a:extLst>
                  <a:ext uri="{FF2B5EF4-FFF2-40B4-BE49-F238E27FC236}">
                    <a16:creationId xmlns:a16="http://schemas.microsoft.com/office/drawing/2014/main" id="{02E234D2-B7FA-4EB4-80AD-BC2CA97508E6}"/>
                  </a:ext>
                </a:extLst>
              </p:cNvPr>
              <p:cNvPicPr/>
              <p:nvPr/>
            </p:nvPicPr>
            <p:blipFill>
              <a:blip r:embed="rId32"/>
              <a:stretch>
                <a:fillRect/>
              </a:stretch>
            </p:blipFill>
            <p:spPr>
              <a:xfrm>
                <a:off x="7295377" y="1563956"/>
                <a:ext cx="191880" cy="306720"/>
              </a:xfrm>
              <a:prstGeom prst="rect">
                <a:avLst/>
              </a:prstGeom>
            </p:spPr>
          </p:pic>
        </mc:Fallback>
      </mc:AlternateContent>
      <mc:AlternateContent xmlns:mc="http://schemas.openxmlformats.org/markup-compatibility/2006">
        <mc:Choice xmlns:p14="http://schemas.microsoft.com/office/powerpoint/2010/main" Requires="p14">
          <p:contentPart p14:bwMode="auto" r:id="rId33">
            <p14:nvContentPartPr>
              <p14:cNvPr id="55" name="Ink 54">
                <a:extLst>
                  <a:ext uri="{FF2B5EF4-FFF2-40B4-BE49-F238E27FC236}">
                    <a16:creationId xmlns:a16="http://schemas.microsoft.com/office/drawing/2014/main" id="{ECCE8BE0-4DBF-4E6F-9B08-B394BFAA4838}"/>
                  </a:ext>
                </a:extLst>
              </p14:cNvPr>
              <p14:cNvContentPartPr/>
              <p14:nvPr/>
            </p14:nvContentPartPr>
            <p14:xfrm>
              <a:off x="6319417" y="1615076"/>
              <a:ext cx="711360" cy="253800"/>
            </p14:xfrm>
          </p:contentPart>
        </mc:Choice>
        <mc:Fallback>
          <p:pic>
            <p:nvPicPr>
              <p:cNvPr id="55" name="Ink 54">
                <a:extLst>
                  <a:ext uri="{FF2B5EF4-FFF2-40B4-BE49-F238E27FC236}">
                    <a16:creationId xmlns:a16="http://schemas.microsoft.com/office/drawing/2014/main" id="{ECCE8BE0-4DBF-4E6F-9B08-B394BFAA4838}"/>
                  </a:ext>
                </a:extLst>
              </p:cNvPr>
              <p:cNvPicPr/>
              <p:nvPr/>
            </p:nvPicPr>
            <p:blipFill>
              <a:blip r:embed="rId34"/>
              <a:stretch>
                <a:fillRect/>
              </a:stretch>
            </p:blipFill>
            <p:spPr>
              <a:xfrm>
                <a:off x="6310773" y="1606436"/>
                <a:ext cx="729009" cy="271440"/>
              </a:xfrm>
              <a:prstGeom prst="rect">
                <a:avLst/>
              </a:prstGeom>
            </p:spPr>
          </p:pic>
        </mc:Fallback>
      </mc:AlternateContent>
      <mc:AlternateContent xmlns:mc="http://schemas.openxmlformats.org/markup-compatibility/2006">
        <mc:Choice xmlns:p14="http://schemas.microsoft.com/office/powerpoint/2010/main" Requires="p14">
          <p:contentPart p14:bwMode="auto" r:id="rId35">
            <p14:nvContentPartPr>
              <p14:cNvPr id="56" name="Ink 55">
                <a:extLst>
                  <a:ext uri="{FF2B5EF4-FFF2-40B4-BE49-F238E27FC236}">
                    <a16:creationId xmlns:a16="http://schemas.microsoft.com/office/drawing/2014/main" id="{F381841A-DAB0-4697-82E8-8B1EE3304D38}"/>
                  </a:ext>
                </a:extLst>
              </p14:cNvPr>
              <p14:cNvContentPartPr/>
              <p14:nvPr/>
            </p14:nvContentPartPr>
            <p14:xfrm>
              <a:off x="5676817" y="1612196"/>
              <a:ext cx="455040" cy="273600"/>
            </p14:xfrm>
          </p:contentPart>
        </mc:Choice>
        <mc:Fallback>
          <p:pic>
            <p:nvPicPr>
              <p:cNvPr id="56" name="Ink 55">
                <a:extLst>
                  <a:ext uri="{FF2B5EF4-FFF2-40B4-BE49-F238E27FC236}">
                    <a16:creationId xmlns:a16="http://schemas.microsoft.com/office/drawing/2014/main" id="{F381841A-DAB0-4697-82E8-8B1EE3304D38}"/>
                  </a:ext>
                </a:extLst>
              </p:cNvPr>
              <p:cNvPicPr/>
              <p:nvPr/>
            </p:nvPicPr>
            <p:blipFill>
              <a:blip r:embed="rId36"/>
              <a:stretch>
                <a:fillRect/>
              </a:stretch>
            </p:blipFill>
            <p:spPr>
              <a:xfrm>
                <a:off x="5667824" y="1603208"/>
                <a:ext cx="472666" cy="291217"/>
              </a:xfrm>
              <a:prstGeom prst="rect">
                <a:avLst/>
              </a:prstGeom>
            </p:spPr>
          </p:pic>
        </mc:Fallback>
      </mc:AlternateContent>
      <mc:AlternateContent xmlns:mc="http://schemas.openxmlformats.org/markup-compatibility/2006">
        <mc:Choice xmlns:p14="http://schemas.microsoft.com/office/powerpoint/2010/main" Requires="p14">
          <p:contentPart p14:bwMode="auto" r:id="rId37">
            <p14:nvContentPartPr>
              <p14:cNvPr id="71" name="Ink 70">
                <a:extLst>
                  <a:ext uri="{FF2B5EF4-FFF2-40B4-BE49-F238E27FC236}">
                    <a16:creationId xmlns:a16="http://schemas.microsoft.com/office/drawing/2014/main" id="{51696804-7170-409F-8580-A31A28982EBA}"/>
                  </a:ext>
                </a:extLst>
              </p14:cNvPr>
              <p14:cNvContentPartPr/>
              <p14:nvPr/>
            </p14:nvContentPartPr>
            <p14:xfrm>
              <a:off x="4000297" y="2031596"/>
              <a:ext cx="87120" cy="231840"/>
            </p14:xfrm>
          </p:contentPart>
        </mc:Choice>
        <mc:Fallback>
          <p:pic>
            <p:nvPicPr>
              <p:cNvPr id="71" name="Ink 70">
                <a:extLst>
                  <a:ext uri="{FF2B5EF4-FFF2-40B4-BE49-F238E27FC236}">
                    <a16:creationId xmlns:a16="http://schemas.microsoft.com/office/drawing/2014/main" id="{51696804-7170-409F-8580-A31A28982EBA}"/>
                  </a:ext>
                </a:extLst>
              </p:cNvPr>
              <p:cNvPicPr/>
              <p:nvPr/>
            </p:nvPicPr>
            <p:blipFill>
              <a:blip r:embed="rId38"/>
              <a:stretch>
                <a:fillRect/>
              </a:stretch>
            </p:blipFill>
            <p:spPr>
              <a:xfrm>
                <a:off x="3991297" y="2022956"/>
                <a:ext cx="104760" cy="249480"/>
              </a:xfrm>
              <a:prstGeom prst="rect">
                <a:avLst/>
              </a:prstGeom>
            </p:spPr>
          </p:pic>
        </mc:Fallback>
      </mc:AlternateContent>
      <mc:AlternateContent xmlns:mc="http://schemas.openxmlformats.org/markup-compatibility/2006">
        <mc:Choice xmlns:p14="http://schemas.microsoft.com/office/powerpoint/2010/main" Requires="p14">
          <p:contentPart p14:bwMode="auto" r:id="rId39">
            <p14:nvContentPartPr>
              <p14:cNvPr id="72" name="Ink 71">
                <a:extLst>
                  <a:ext uri="{FF2B5EF4-FFF2-40B4-BE49-F238E27FC236}">
                    <a16:creationId xmlns:a16="http://schemas.microsoft.com/office/drawing/2014/main" id="{7A34520A-6FA3-433D-A224-D4AA57D3793A}"/>
                  </a:ext>
                </a:extLst>
              </p14:cNvPr>
              <p14:cNvContentPartPr/>
              <p14:nvPr/>
            </p14:nvContentPartPr>
            <p14:xfrm>
              <a:off x="4167697" y="2125916"/>
              <a:ext cx="118080" cy="160200"/>
            </p14:xfrm>
          </p:contentPart>
        </mc:Choice>
        <mc:Fallback>
          <p:pic>
            <p:nvPicPr>
              <p:cNvPr id="72" name="Ink 71">
                <a:extLst>
                  <a:ext uri="{FF2B5EF4-FFF2-40B4-BE49-F238E27FC236}">
                    <a16:creationId xmlns:a16="http://schemas.microsoft.com/office/drawing/2014/main" id="{7A34520A-6FA3-433D-A224-D4AA57D3793A}"/>
                  </a:ext>
                </a:extLst>
              </p:cNvPr>
              <p:cNvPicPr/>
              <p:nvPr/>
            </p:nvPicPr>
            <p:blipFill>
              <a:blip r:embed="rId40"/>
              <a:stretch>
                <a:fillRect/>
              </a:stretch>
            </p:blipFill>
            <p:spPr>
              <a:xfrm>
                <a:off x="4158697" y="2116916"/>
                <a:ext cx="135720" cy="177840"/>
              </a:xfrm>
              <a:prstGeom prst="rect">
                <a:avLst/>
              </a:prstGeom>
            </p:spPr>
          </p:pic>
        </mc:Fallback>
      </mc:AlternateContent>
      <mc:AlternateContent xmlns:mc="http://schemas.openxmlformats.org/markup-compatibility/2006">
        <mc:Choice xmlns:p14="http://schemas.microsoft.com/office/powerpoint/2010/main" Requires="p14">
          <p:contentPart p14:bwMode="auto" r:id="rId41">
            <p14:nvContentPartPr>
              <p14:cNvPr id="73" name="Ink 72">
                <a:extLst>
                  <a:ext uri="{FF2B5EF4-FFF2-40B4-BE49-F238E27FC236}">
                    <a16:creationId xmlns:a16="http://schemas.microsoft.com/office/drawing/2014/main" id="{A14EC288-470E-4EBF-829B-78433781E496}"/>
                  </a:ext>
                </a:extLst>
              </p14:cNvPr>
              <p14:cNvContentPartPr/>
              <p14:nvPr/>
            </p14:nvContentPartPr>
            <p14:xfrm>
              <a:off x="4381537" y="2106836"/>
              <a:ext cx="325440" cy="180360"/>
            </p14:xfrm>
          </p:contentPart>
        </mc:Choice>
        <mc:Fallback>
          <p:pic>
            <p:nvPicPr>
              <p:cNvPr id="73" name="Ink 72">
                <a:extLst>
                  <a:ext uri="{FF2B5EF4-FFF2-40B4-BE49-F238E27FC236}">
                    <a16:creationId xmlns:a16="http://schemas.microsoft.com/office/drawing/2014/main" id="{A14EC288-470E-4EBF-829B-78433781E496}"/>
                  </a:ext>
                </a:extLst>
              </p:cNvPr>
              <p:cNvPicPr/>
              <p:nvPr/>
            </p:nvPicPr>
            <p:blipFill>
              <a:blip r:embed="rId42"/>
              <a:stretch>
                <a:fillRect/>
              </a:stretch>
            </p:blipFill>
            <p:spPr>
              <a:xfrm>
                <a:off x="4372537" y="2098196"/>
                <a:ext cx="343080" cy="198000"/>
              </a:xfrm>
              <a:prstGeom prst="rect">
                <a:avLst/>
              </a:prstGeom>
            </p:spPr>
          </p:pic>
        </mc:Fallback>
      </mc:AlternateContent>
      <mc:AlternateContent xmlns:mc="http://schemas.openxmlformats.org/markup-compatibility/2006">
        <mc:Choice xmlns:p14="http://schemas.microsoft.com/office/powerpoint/2010/main" Requires="p14">
          <p:contentPart p14:bwMode="auto" r:id="rId43">
            <p14:nvContentPartPr>
              <p14:cNvPr id="76" name="Ink 75">
                <a:extLst>
                  <a:ext uri="{FF2B5EF4-FFF2-40B4-BE49-F238E27FC236}">
                    <a16:creationId xmlns:a16="http://schemas.microsoft.com/office/drawing/2014/main" id="{2D76DB0E-65F4-4ADD-ABFE-4ADBCC0AFEC1}"/>
                  </a:ext>
                </a:extLst>
              </p14:cNvPr>
              <p14:cNvContentPartPr/>
              <p14:nvPr/>
            </p14:nvContentPartPr>
            <p14:xfrm>
              <a:off x="5252377" y="2133476"/>
              <a:ext cx="9000" cy="77400"/>
            </p14:xfrm>
          </p:contentPart>
        </mc:Choice>
        <mc:Fallback>
          <p:pic>
            <p:nvPicPr>
              <p:cNvPr id="76" name="Ink 75">
                <a:extLst>
                  <a:ext uri="{FF2B5EF4-FFF2-40B4-BE49-F238E27FC236}">
                    <a16:creationId xmlns:a16="http://schemas.microsoft.com/office/drawing/2014/main" id="{2D76DB0E-65F4-4ADD-ABFE-4ADBCC0AFEC1}"/>
                  </a:ext>
                </a:extLst>
              </p:cNvPr>
              <p:cNvPicPr/>
              <p:nvPr/>
            </p:nvPicPr>
            <p:blipFill>
              <a:blip r:embed="rId44"/>
              <a:stretch>
                <a:fillRect/>
              </a:stretch>
            </p:blipFill>
            <p:spPr>
              <a:xfrm>
                <a:off x="5243737" y="2124476"/>
                <a:ext cx="26640" cy="95040"/>
              </a:xfrm>
              <a:prstGeom prst="rect">
                <a:avLst/>
              </a:prstGeom>
            </p:spPr>
          </p:pic>
        </mc:Fallback>
      </mc:AlternateContent>
      <mc:AlternateContent xmlns:mc="http://schemas.openxmlformats.org/markup-compatibility/2006">
        <mc:Choice xmlns:p14="http://schemas.microsoft.com/office/powerpoint/2010/main" Requires="p14">
          <p:contentPart p14:bwMode="auto" r:id="rId45">
            <p14:nvContentPartPr>
              <p14:cNvPr id="77" name="Ink 76">
                <a:extLst>
                  <a:ext uri="{FF2B5EF4-FFF2-40B4-BE49-F238E27FC236}">
                    <a16:creationId xmlns:a16="http://schemas.microsoft.com/office/drawing/2014/main" id="{83120B8C-CF00-4CA9-9F87-121B9D34322C}"/>
                  </a:ext>
                </a:extLst>
              </p14:cNvPr>
              <p14:cNvContentPartPr/>
              <p14:nvPr/>
            </p14:nvContentPartPr>
            <p14:xfrm>
              <a:off x="5271817" y="2040956"/>
              <a:ext cx="3600" cy="18360"/>
            </p14:xfrm>
          </p:contentPart>
        </mc:Choice>
        <mc:Fallback>
          <p:pic>
            <p:nvPicPr>
              <p:cNvPr id="77" name="Ink 76">
                <a:extLst>
                  <a:ext uri="{FF2B5EF4-FFF2-40B4-BE49-F238E27FC236}">
                    <a16:creationId xmlns:a16="http://schemas.microsoft.com/office/drawing/2014/main" id="{83120B8C-CF00-4CA9-9F87-121B9D34322C}"/>
                  </a:ext>
                </a:extLst>
              </p:cNvPr>
              <p:cNvPicPr/>
              <p:nvPr/>
            </p:nvPicPr>
            <p:blipFill>
              <a:blip r:embed="rId24"/>
              <a:stretch>
                <a:fillRect/>
              </a:stretch>
            </p:blipFill>
            <p:spPr>
              <a:xfrm>
                <a:off x="5262817" y="2031956"/>
                <a:ext cx="21240" cy="36000"/>
              </a:xfrm>
              <a:prstGeom prst="rect">
                <a:avLst/>
              </a:prstGeom>
            </p:spPr>
          </p:pic>
        </mc:Fallback>
      </mc:AlternateContent>
      <mc:AlternateContent xmlns:mc="http://schemas.openxmlformats.org/markup-compatibility/2006">
        <mc:Choice xmlns:p14="http://schemas.microsoft.com/office/powerpoint/2010/main" Requires="p14">
          <p:contentPart p14:bwMode="auto" r:id="rId46">
            <p14:nvContentPartPr>
              <p14:cNvPr id="80" name="Ink 79">
                <a:extLst>
                  <a:ext uri="{FF2B5EF4-FFF2-40B4-BE49-F238E27FC236}">
                    <a16:creationId xmlns:a16="http://schemas.microsoft.com/office/drawing/2014/main" id="{630CEF5B-96A1-4AF3-B415-21FB1F172772}"/>
                  </a:ext>
                </a:extLst>
              </p14:cNvPr>
              <p14:cNvContentPartPr/>
              <p14:nvPr/>
            </p14:nvContentPartPr>
            <p14:xfrm>
              <a:off x="5982097" y="1999916"/>
              <a:ext cx="156240" cy="248040"/>
            </p14:xfrm>
          </p:contentPart>
        </mc:Choice>
        <mc:Fallback>
          <p:pic>
            <p:nvPicPr>
              <p:cNvPr id="80" name="Ink 79">
                <a:extLst>
                  <a:ext uri="{FF2B5EF4-FFF2-40B4-BE49-F238E27FC236}">
                    <a16:creationId xmlns:a16="http://schemas.microsoft.com/office/drawing/2014/main" id="{630CEF5B-96A1-4AF3-B415-21FB1F172772}"/>
                  </a:ext>
                </a:extLst>
              </p:cNvPr>
              <p:cNvPicPr/>
              <p:nvPr/>
            </p:nvPicPr>
            <p:blipFill>
              <a:blip r:embed="rId47"/>
              <a:stretch>
                <a:fillRect/>
              </a:stretch>
            </p:blipFill>
            <p:spPr>
              <a:xfrm>
                <a:off x="5973097" y="1990916"/>
                <a:ext cx="173880" cy="265680"/>
              </a:xfrm>
              <a:prstGeom prst="rect">
                <a:avLst/>
              </a:prstGeom>
            </p:spPr>
          </p:pic>
        </mc:Fallback>
      </mc:AlternateContent>
      <mc:AlternateContent xmlns:mc="http://schemas.openxmlformats.org/markup-compatibility/2006">
        <mc:Choice xmlns:p14="http://schemas.microsoft.com/office/powerpoint/2010/main" Requires="p14">
          <p:contentPart p14:bwMode="auto" r:id="rId48">
            <p14:nvContentPartPr>
              <p14:cNvPr id="81" name="Ink 80">
                <a:extLst>
                  <a:ext uri="{FF2B5EF4-FFF2-40B4-BE49-F238E27FC236}">
                    <a16:creationId xmlns:a16="http://schemas.microsoft.com/office/drawing/2014/main" id="{35BDB2E4-F98B-4888-9FB5-D5C66CB46972}"/>
                  </a:ext>
                </a:extLst>
              </p14:cNvPr>
              <p14:cNvContentPartPr/>
              <p14:nvPr/>
            </p14:nvContentPartPr>
            <p14:xfrm>
              <a:off x="6215737" y="1953836"/>
              <a:ext cx="142560" cy="330480"/>
            </p14:xfrm>
          </p:contentPart>
        </mc:Choice>
        <mc:Fallback>
          <p:pic>
            <p:nvPicPr>
              <p:cNvPr id="81" name="Ink 80">
                <a:extLst>
                  <a:ext uri="{FF2B5EF4-FFF2-40B4-BE49-F238E27FC236}">
                    <a16:creationId xmlns:a16="http://schemas.microsoft.com/office/drawing/2014/main" id="{35BDB2E4-F98B-4888-9FB5-D5C66CB46972}"/>
                  </a:ext>
                </a:extLst>
              </p:cNvPr>
              <p:cNvPicPr/>
              <p:nvPr/>
            </p:nvPicPr>
            <p:blipFill>
              <a:blip r:embed="rId49"/>
              <a:stretch>
                <a:fillRect/>
              </a:stretch>
            </p:blipFill>
            <p:spPr>
              <a:xfrm>
                <a:off x="6206737" y="1944836"/>
                <a:ext cx="160200" cy="348120"/>
              </a:xfrm>
              <a:prstGeom prst="rect">
                <a:avLst/>
              </a:prstGeom>
            </p:spPr>
          </p:pic>
        </mc:Fallback>
      </mc:AlternateContent>
      <mc:AlternateContent xmlns:mc="http://schemas.openxmlformats.org/markup-compatibility/2006">
        <mc:Choice xmlns:p14="http://schemas.microsoft.com/office/powerpoint/2010/main" Requires="p14">
          <p:contentPart p14:bwMode="auto" r:id="rId50">
            <p14:nvContentPartPr>
              <p14:cNvPr id="82" name="Ink 81">
                <a:extLst>
                  <a:ext uri="{FF2B5EF4-FFF2-40B4-BE49-F238E27FC236}">
                    <a16:creationId xmlns:a16="http://schemas.microsoft.com/office/drawing/2014/main" id="{887C9C60-5082-4E0D-9228-FC7DCE3067D7}"/>
                  </a:ext>
                </a:extLst>
              </p14:cNvPr>
              <p14:cNvContentPartPr/>
              <p14:nvPr/>
            </p14:nvContentPartPr>
            <p14:xfrm>
              <a:off x="5392777" y="1999196"/>
              <a:ext cx="364680" cy="271800"/>
            </p14:xfrm>
          </p:contentPart>
        </mc:Choice>
        <mc:Fallback>
          <p:pic>
            <p:nvPicPr>
              <p:cNvPr id="82" name="Ink 81">
                <a:extLst>
                  <a:ext uri="{FF2B5EF4-FFF2-40B4-BE49-F238E27FC236}">
                    <a16:creationId xmlns:a16="http://schemas.microsoft.com/office/drawing/2014/main" id="{887C9C60-5082-4E0D-9228-FC7DCE3067D7}"/>
                  </a:ext>
                </a:extLst>
              </p:cNvPr>
              <p:cNvPicPr/>
              <p:nvPr/>
            </p:nvPicPr>
            <p:blipFill>
              <a:blip r:embed="rId51"/>
              <a:stretch>
                <a:fillRect/>
              </a:stretch>
            </p:blipFill>
            <p:spPr>
              <a:xfrm>
                <a:off x="5384137" y="1990196"/>
                <a:ext cx="382320" cy="289440"/>
              </a:xfrm>
              <a:prstGeom prst="rect">
                <a:avLst/>
              </a:prstGeom>
            </p:spPr>
          </p:pic>
        </mc:Fallback>
      </mc:AlternateContent>
      <mc:AlternateContent xmlns:mc="http://schemas.openxmlformats.org/markup-compatibility/2006">
        <mc:Choice xmlns:p14="http://schemas.microsoft.com/office/powerpoint/2010/main" Requires="p14">
          <p:contentPart p14:bwMode="auto" r:id="rId52">
            <p14:nvContentPartPr>
              <p14:cNvPr id="83" name="Ink 82">
                <a:extLst>
                  <a:ext uri="{FF2B5EF4-FFF2-40B4-BE49-F238E27FC236}">
                    <a16:creationId xmlns:a16="http://schemas.microsoft.com/office/drawing/2014/main" id="{706D778B-E3AA-45CB-A107-69C86A23E869}"/>
                  </a:ext>
                </a:extLst>
              </p14:cNvPr>
              <p14:cNvContentPartPr/>
              <p14:nvPr/>
            </p14:nvContentPartPr>
            <p14:xfrm>
              <a:off x="4883017" y="2033396"/>
              <a:ext cx="271080" cy="234000"/>
            </p14:xfrm>
          </p:contentPart>
        </mc:Choice>
        <mc:Fallback>
          <p:pic>
            <p:nvPicPr>
              <p:cNvPr id="83" name="Ink 82">
                <a:extLst>
                  <a:ext uri="{FF2B5EF4-FFF2-40B4-BE49-F238E27FC236}">
                    <a16:creationId xmlns:a16="http://schemas.microsoft.com/office/drawing/2014/main" id="{706D778B-E3AA-45CB-A107-69C86A23E869}"/>
                  </a:ext>
                </a:extLst>
              </p:cNvPr>
              <p:cNvPicPr/>
              <p:nvPr/>
            </p:nvPicPr>
            <p:blipFill>
              <a:blip r:embed="rId53"/>
              <a:stretch>
                <a:fillRect/>
              </a:stretch>
            </p:blipFill>
            <p:spPr>
              <a:xfrm>
                <a:off x="4874377" y="2024396"/>
                <a:ext cx="288720" cy="251640"/>
              </a:xfrm>
              <a:prstGeom prst="rect">
                <a:avLst/>
              </a:prstGeom>
            </p:spPr>
          </p:pic>
        </mc:Fallback>
      </mc:AlternateContent>
    </p:spTree>
    <p:extLst>
      <p:ext uri="{BB962C8B-B14F-4D97-AF65-F5344CB8AC3E}">
        <p14:creationId xmlns:p14="http://schemas.microsoft.com/office/powerpoint/2010/main" val="71624073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0211B82B-5AC5-4F87-892D-214F0F3EA813}"/>
              </a:ext>
            </a:extLst>
          </p:cNvPr>
          <p:cNvSpPr>
            <a:spLocks noGrp="1"/>
          </p:cNvSpPr>
          <p:nvPr>
            <p:ph type="dt" sz="half" idx="10"/>
          </p:nvPr>
        </p:nvSpPr>
        <p:spPr/>
        <p:txBody>
          <a:bodyPr/>
          <a:lstStyle/>
          <a:p>
            <a:fld id="{9B2A4086-E70D-6F4D-9434-C0BBEEE80A93}" type="datetime3">
              <a:rPr lang="en-US" smtClean="0"/>
              <a:t>17 November 2020</a:t>
            </a:fld>
            <a:endParaRPr lang="en-US" dirty="0"/>
          </a:p>
        </p:txBody>
      </p:sp>
      <p:sp>
        <p:nvSpPr>
          <p:cNvPr id="5" name="Slide Number Placeholder 4">
            <a:extLst>
              <a:ext uri="{FF2B5EF4-FFF2-40B4-BE49-F238E27FC236}">
                <a16:creationId xmlns:a16="http://schemas.microsoft.com/office/drawing/2014/main" id="{E9932203-6278-4771-9F9E-74FDED88E1E0}"/>
              </a:ext>
            </a:extLst>
          </p:cNvPr>
          <p:cNvSpPr>
            <a:spLocks noGrp="1"/>
          </p:cNvSpPr>
          <p:nvPr>
            <p:ph type="sldNum" sz="quarter" idx="12"/>
          </p:nvPr>
        </p:nvSpPr>
        <p:spPr/>
        <p:txBody>
          <a:bodyPr/>
          <a:lstStyle/>
          <a:p>
            <a:fld id="{523A240F-EAFE-E84F-B44C-6D7A08E0E409}" type="slidenum">
              <a:rPr lang="en-US" smtClean="0"/>
              <a:t>18</a:t>
            </a:fld>
            <a:endParaRPr lang="en-US" dirty="0"/>
          </a:p>
        </p:txBody>
      </p:sp>
      <p:pic>
        <p:nvPicPr>
          <p:cNvPr id="7" name="Picture 6">
            <a:extLst>
              <a:ext uri="{FF2B5EF4-FFF2-40B4-BE49-F238E27FC236}">
                <a16:creationId xmlns:a16="http://schemas.microsoft.com/office/drawing/2014/main" id="{32C17468-4555-409B-9D47-BB6CE3664160}"/>
              </a:ext>
            </a:extLst>
          </p:cNvPr>
          <p:cNvPicPr>
            <a:picLocks noChangeAspect="1"/>
          </p:cNvPicPr>
          <p:nvPr/>
        </p:nvPicPr>
        <p:blipFill>
          <a:blip r:embed="rId2"/>
          <a:stretch>
            <a:fillRect/>
          </a:stretch>
        </p:blipFill>
        <p:spPr>
          <a:xfrm>
            <a:off x="0" y="951345"/>
            <a:ext cx="9144000" cy="4954155"/>
          </a:xfrm>
          <a:prstGeom prst="rect">
            <a:avLst/>
          </a:prstGeom>
        </p:spPr>
      </p:pic>
      <p:sp>
        <p:nvSpPr>
          <p:cNvPr id="3" name="Oval 2">
            <a:extLst>
              <a:ext uri="{FF2B5EF4-FFF2-40B4-BE49-F238E27FC236}">
                <a16:creationId xmlns:a16="http://schemas.microsoft.com/office/drawing/2014/main" id="{0C22C3F1-5338-4D5B-88BF-36F087E00989}"/>
              </a:ext>
            </a:extLst>
          </p:cNvPr>
          <p:cNvSpPr/>
          <p:nvPr/>
        </p:nvSpPr>
        <p:spPr>
          <a:xfrm>
            <a:off x="788400" y="2128679"/>
            <a:ext cx="914400" cy="236961"/>
          </a:xfrm>
          <a:prstGeom prst="ellipse">
            <a:avLst/>
          </a:prstGeom>
          <a:noFill/>
          <a:ln w="18000">
            <a:solidFill>
              <a:srgbClr val="E71224"/>
            </a:solidFill>
          </a:ln>
        </p:spPr>
        <p:txBody>
          <a:bodyPr vert="horz" wrap="none" lIns="91440" tIns="45720" rIns="91440" bIns="45720" numCol="1" rtlCol="0" anchor="ctr"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rgbClr val="E71224"/>
              </a:solidFill>
              <a:effectLst/>
              <a:latin typeface="Arial" charset="0"/>
            </a:endParaRPr>
          </a:p>
        </p:txBody>
      </p:sp>
      <mc:AlternateContent xmlns:mc="http://schemas.openxmlformats.org/markup-compatibility/2006">
        <mc:Choice xmlns:p14="http://schemas.microsoft.com/office/powerpoint/2010/main" Requires="p14">
          <p:contentPart p14:bwMode="auto" r:id="rId3">
            <p14:nvContentPartPr>
              <p14:cNvPr id="11" name="Ink 10">
                <a:extLst>
                  <a:ext uri="{FF2B5EF4-FFF2-40B4-BE49-F238E27FC236}">
                    <a16:creationId xmlns:a16="http://schemas.microsoft.com/office/drawing/2014/main" id="{DAA8B1F0-CC51-4705-BB78-6700FB278DD9}"/>
                  </a:ext>
                </a:extLst>
              </p14:cNvPr>
              <p14:cNvContentPartPr/>
              <p14:nvPr/>
            </p14:nvContentPartPr>
            <p14:xfrm>
              <a:off x="2394337" y="2266316"/>
              <a:ext cx="84240" cy="108000"/>
            </p14:xfrm>
          </p:contentPart>
        </mc:Choice>
        <mc:Fallback>
          <p:pic>
            <p:nvPicPr>
              <p:cNvPr id="11" name="Ink 10">
                <a:extLst>
                  <a:ext uri="{FF2B5EF4-FFF2-40B4-BE49-F238E27FC236}">
                    <a16:creationId xmlns:a16="http://schemas.microsoft.com/office/drawing/2014/main" id="{DAA8B1F0-CC51-4705-BB78-6700FB278DD9}"/>
                  </a:ext>
                </a:extLst>
              </p:cNvPr>
              <p:cNvPicPr/>
              <p:nvPr/>
            </p:nvPicPr>
            <p:blipFill>
              <a:blip r:embed="rId4"/>
              <a:stretch>
                <a:fillRect/>
              </a:stretch>
            </p:blipFill>
            <p:spPr>
              <a:xfrm>
                <a:off x="2385697" y="2257316"/>
                <a:ext cx="101880" cy="125640"/>
              </a:xfrm>
              <a:prstGeom prst="rect">
                <a:avLst/>
              </a:prstGeom>
            </p:spPr>
          </p:pic>
        </mc:Fallback>
      </mc:AlternateContent>
      <mc:AlternateContent xmlns:mc="http://schemas.openxmlformats.org/markup-compatibility/2006">
        <mc:Choice xmlns:p14="http://schemas.microsoft.com/office/powerpoint/2010/main" Requires="p14">
          <p:contentPart p14:bwMode="auto" r:id="rId5">
            <p14:nvContentPartPr>
              <p14:cNvPr id="23" name="Ink 22">
                <a:extLst>
                  <a:ext uri="{FF2B5EF4-FFF2-40B4-BE49-F238E27FC236}">
                    <a16:creationId xmlns:a16="http://schemas.microsoft.com/office/drawing/2014/main" id="{A511F082-7FD3-404B-A37B-DE8E7BEC9FD7}"/>
                  </a:ext>
                </a:extLst>
              </p14:cNvPr>
              <p14:cNvContentPartPr/>
              <p14:nvPr/>
            </p14:nvContentPartPr>
            <p14:xfrm>
              <a:off x="1913017" y="2206196"/>
              <a:ext cx="258480" cy="183960"/>
            </p14:xfrm>
          </p:contentPart>
        </mc:Choice>
        <mc:Fallback>
          <p:pic>
            <p:nvPicPr>
              <p:cNvPr id="23" name="Ink 22">
                <a:extLst>
                  <a:ext uri="{FF2B5EF4-FFF2-40B4-BE49-F238E27FC236}">
                    <a16:creationId xmlns:a16="http://schemas.microsoft.com/office/drawing/2014/main" id="{A511F082-7FD3-404B-A37B-DE8E7BEC9FD7}"/>
                  </a:ext>
                </a:extLst>
              </p:cNvPr>
              <p:cNvPicPr/>
              <p:nvPr/>
            </p:nvPicPr>
            <p:blipFill>
              <a:blip r:embed="rId6"/>
              <a:stretch>
                <a:fillRect/>
              </a:stretch>
            </p:blipFill>
            <p:spPr>
              <a:xfrm>
                <a:off x="1904017" y="2197556"/>
                <a:ext cx="276120" cy="201600"/>
              </a:xfrm>
              <a:prstGeom prst="rect">
                <a:avLst/>
              </a:prstGeom>
            </p:spPr>
          </p:pic>
        </mc:Fallback>
      </mc:AlternateContent>
      <mc:AlternateContent xmlns:mc="http://schemas.openxmlformats.org/markup-compatibility/2006">
        <mc:Choice xmlns:p14="http://schemas.microsoft.com/office/powerpoint/2010/main" Requires="p14">
          <p:contentPart p14:bwMode="auto" r:id="rId7">
            <p14:nvContentPartPr>
              <p14:cNvPr id="36" name="Ink 35">
                <a:extLst>
                  <a:ext uri="{FF2B5EF4-FFF2-40B4-BE49-F238E27FC236}">
                    <a16:creationId xmlns:a16="http://schemas.microsoft.com/office/drawing/2014/main" id="{7624C4C8-6958-436C-A502-B5C569872B41}"/>
                  </a:ext>
                </a:extLst>
              </p14:cNvPr>
              <p14:cNvContentPartPr/>
              <p14:nvPr/>
            </p14:nvContentPartPr>
            <p14:xfrm>
              <a:off x="2554897" y="2119796"/>
              <a:ext cx="1121040" cy="529920"/>
            </p14:xfrm>
          </p:contentPart>
        </mc:Choice>
        <mc:Fallback>
          <p:pic>
            <p:nvPicPr>
              <p:cNvPr id="36" name="Ink 35">
                <a:extLst>
                  <a:ext uri="{FF2B5EF4-FFF2-40B4-BE49-F238E27FC236}">
                    <a16:creationId xmlns:a16="http://schemas.microsoft.com/office/drawing/2014/main" id="{7624C4C8-6958-436C-A502-B5C569872B41}"/>
                  </a:ext>
                </a:extLst>
              </p:cNvPr>
              <p:cNvPicPr/>
              <p:nvPr/>
            </p:nvPicPr>
            <p:blipFill>
              <a:blip r:embed="rId8"/>
              <a:stretch>
                <a:fillRect/>
              </a:stretch>
            </p:blipFill>
            <p:spPr>
              <a:xfrm>
                <a:off x="2545897" y="2110796"/>
                <a:ext cx="1138680" cy="547560"/>
              </a:xfrm>
              <a:prstGeom prst="rect">
                <a:avLst/>
              </a:prstGeom>
            </p:spPr>
          </p:pic>
        </mc:Fallback>
      </mc:AlternateContent>
      <p:sp>
        <p:nvSpPr>
          <p:cNvPr id="38" name="Oval 37">
            <a:extLst>
              <a:ext uri="{FF2B5EF4-FFF2-40B4-BE49-F238E27FC236}">
                <a16:creationId xmlns:a16="http://schemas.microsoft.com/office/drawing/2014/main" id="{6154B4B5-C95B-473D-8CC5-498BB69BB606}"/>
              </a:ext>
            </a:extLst>
          </p:cNvPr>
          <p:cNvSpPr/>
          <p:nvPr/>
        </p:nvSpPr>
        <p:spPr>
          <a:xfrm>
            <a:off x="6719220" y="3875220"/>
            <a:ext cx="731520" cy="182880"/>
          </a:xfrm>
          <a:prstGeom prst="ellipse">
            <a:avLst/>
          </a:prstGeom>
          <a:noFill/>
          <a:ln w="18000">
            <a:solidFill>
              <a:srgbClr val="E71224"/>
            </a:solidFill>
          </a:ln>
        </p:spPr>
        <p:txBody>
          <a:bodyPr vert="horz" wrap="none" lIns="91440" tIns="45720" rIns="91440" bIns="45720" numCol="1" rtlCol="0" anchor="ctr"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rgbClr val="E71224"/>
              </a:solidFill>
              <a:effectLst/>
              <a:latin typeface="Arial" charset="0"/>
            </a:endParaRPr>
          </a:p>
        </p:txBody>
      </p:sp>
      <mc:AlternateContent xmlns:mc="http://schemas.openxmlformats.org/markup-compatibility/2006">
        <mc:Choice xmlns:p14="http://schemas.microsoft.com/office/powerpoint/2010/main" Requires="p14">
          <p:contentPart p14:bwMode="auto" r:id="rId9">
            <p14:nvContentPartPr>
              <p14:cNvPr id="73" name="Ink 72">
                <a:extLst>
                  <a:ext uri="{FF2B5EF4-FFF2-40B4-BE49-F238E27FC236}">
                    <a16:creationId xmlns:a16="http://schemas.microsoft.com/office/drawing/2014/main" id="{96F6641C-68A6-4407-91D8-BF54C811A4E5}"/>
                  </a:ext>
                </a:extLst>
              </p14:cNvPr>
              <p14:cNvContentPartPr/>
              <p14:nvPr/>
            </p14:nvContentPartPr>
            <p14:xfrm>
              <a:off x="4760617" y="4007276"/>
              <a:ext cx="1972800" cy="815760"/>
            </p14:xfrm>
          </p:contentPart>
        </mc:Choice>
        <mc:Fallback>
          <p:pic>
            <p:nvPicPr>
              <p:cNvPr id="73" name="Ink 72">
                <a:extLst>
                  <a:ext uri="{FF2B5EF4-FFF2-40B4-BE49-F238E27FC236}">
                    <a16:creationId xmlns:a16="http://schemas.microsoft.com/office/drawing/2014/main" id="{96F6641C-68A6-4407-91D8-BF54C811A4E5}"/>
                  </a:ext>
                </a:extLst>
              </p:cNvPr>
              <p:cNvPicPr/>
              <p:nvPr/>
            </p:nvPicPr>
            <p:blipFill>
              <a:blip r:embed="rId10"/>
              <a:stretch>
                <a:fillRect/>
              </a:stretch>
            </p:blipFill>
            <p:spPr>
              <a:xfrm>
                <a:off x="4751617" y="3998276"/>
                <a:ext cx="1990440" cy="833400"/>
              </a:xfrm>
              <a:prstGeom prst="rect">
                <a:avLst/>
              </a:prstGeom>
            </p:spPr>
          </p:pic>
        </mc:Fallback>
      </mc:AlternateContent>
      <mc:AlternateContent xmlns:mc="http://schemas.openxmlformats.org/markup-compatibility/2006">
        <mc:Choice xmlns:p14="http://schemas.microsoft.com/office/powerpoint/2010/main" Requires="p14">
          <p:contentPart p14:bwMode="auto" r:id="rId11">
            <p14:nvContentPartPr>
              <p14:cNvPr id="80" name="Ink 79">
                <a:extLst>
                  <a:ext uri="{FF2B5EF4-FFF2-40B4-BE49-F238E27FC236}">
                    <a16:creationId xmlns:a16="http://schemas.microsoft.com/office/drawing/2014/main" id="{D0983007-45C8-4B87-B34F-966197EF7EDA}"/>
                  </a:ext>
                </a:extLst>
              </p14:cNvPr>
              <p14:cNvContentPartPr/>
              <p14:nvPr/>
            </p14:nvContentPartPr>
            <p14:xfrm>
              <a:off x="5846017" y="4918076"/>
              <a:ext cx="198000" cy="155520"/>
            </p14:xfrm>
          </p:contentPart>
        </mc:Choice>
        <mc:Fallback>
          <p:pic>
            <p:nvPicPr>
              <p:cNvPr id="80" name="Ink 79">
                <a:extLst>
                  <a:ext uri="{FF2B5EF4-FFF2-40B4-BE49-F238E27FC236}">
                    <a16:creationId xmlns:a16="http://schemas.microsoft.com/office/drawing/2014/main" id="{D0983007-45C8-4B87-B34F-966197EF7EDA}"/>
                  </a:ext>
                </a:extLst>
              </p:cNvPr>
              <p:cNvPicPr/>
              <p:nvPr/>
            </p:nvPicPr>
            <p:blipFill>
              <a:blip r:embed="rId12"/>
              <a:stretch>
                <a:fillRect/>
              </a:stretch>
            </p:blipFill>
            <p:spPr>
              <a:xfrm>
                <a:off x="5837017" y="4909436"/>
                <a:ext cx="215640" cy="173160"/>
              </a:xfrm>
              <a:prstGeom prst="rect">
                <a:avLst/>
              </a:prstGeom>
            </p:spPr>
          </p:pic>
        </mc:Fallback>
      </mc:AlternateContent>
      <mc:AlternateContent xmlns:mc="http://schemas.openxmlformats.org/markup-compatibility/2006">
        <mc:Choice xmlns:p14="http://schemas.microsoft.com/office/powerpoint/2010/main" Requires="p14">
          <p:contentPart p14:bwMode="auto" r:id="rId13">
            <p14:nvContentPartPr>
              <p14:cNvPr id="81" name="Ink 80">
                <a:extLst>
                  <a:ext uri="{FF2B5EF4-FFF2-40B4-BE49-F238E27FC236}">
                    <a16:creationId xmlns:a16="http://schemas.microsoft.com/office/drawing/2014/main" id="{AD1A6F17-8F83-4446-B1B3-067D0D3B1092}"/>
                  </a:ext>
                </a:extLst>
              </p14:cNvPr>
              <p14:cNvContentPartPr/>
              <p14:nvPr/>
            </p14:nvContentPartPr>
            <p14:xfrm>
              <a:off x="5487457" y="4883156"/>
              <a:ext cx="272520" cy="190800"/>
            </p14:xfrm>
          </p:contentPart>
        </mc:Choice>
        <mc:Fallback>
          <p:pic>
            <p:nvPicPr>
              <p:cNvPr id="81" name="Ink 80">
                <a:extLst>
                  <a:ext uri="{FF2B5EF4-FFF2-40B4-BE49-F238E27FC236}">
                    <a16:creationId xmlns:a16="http://schemas.microsoft.com/office/drawing/2014/main" id="{AD1A6F17-8F83-4446-B1B3-067D0D3B1092}"/>
                  </a:ext>
                </a:extLst>
              </p:cNvPr>
              <p:cNvPicPr/>
              <p:nvPr/>
            </p:nvPicPr>
            <p:blipFill>
              <a:blip r:embed="rId14"/>
              <a:stretch>
                <a:fillRect/>
              </a:stretch>
            </p:blipFill>
            <p:spPr>
              <a:xfrm>
                <a:off x="5478457" y="4874516"/>
                <a:ext cx="290160" cy="208440"/>
              </a:xfrm>
              <a:prstGeom prst="rect">
                <a:avLst/>
              </a:prstGeom>
            </p:spPr>
          </p:pic>
        </mc:Fallback>
      </mc:AlternateContent>
      <mc:AlternateContent xmlns:mc="http://schemas.openxmlformats.org/markup-compatibility/2006">
        <mc:Choice xmlns:p14="http://schemas.microsoft.com/office/powerpoint/2010/main" Requires="p14">
          <p:contentPart p14:bwMode="auto" r:id="rId15">
            <p14:nvContentPartPr>
              <p14:cNvPr id="82" name="Ink 81">
                <a:extLst>
                  <a:ext uri="{FF2B5EF4-FFF2-40B4-BE49-F238E27FC236}">
                    <a16:creationId xmlns:a16="http://schemas.microsoft.com/office/drawing/2014/main" id="{2FC851EB-77F6-48CD-A8B1-E0BA4B5DF728}"/>
                  </a:ext>
                </a:extLst>
              </p14:cNvPr>
              <p14:cNvContentPartPr/>
              <p14:nvPr/>
            </p14:nvContentPartPr>
            <p14:xfrm>
              <a:off x="4820377" y="4892516"/>
              <a:ext cx="562320" cy="219960"/>
            </p14:xfrm>
          </p:contentPart>
        </mc:Choice>
        <mc:Fallback>
          <p:pic>
            <p:nvPicPr>
              <p:cNvPr id="82" name="Ink 81">
                <a:extLst>
                  <a:ext uri="{FF2B5EF4-FFF2-40B4-BE49-F238E27FC236}">
                    <a16:creationId xmlns:a16="http://schemas.microsoft.com/office/drawing/2014/main" id="{2FC851EB-77F6-48CD-A8B1-E0BA4B5DF728}"/>
                  </a:ext>
                </a:extLst>
              </p:cNvPr>
              <p:cNvPicPr/>
              <p:nvPr/>
            </p:nvPicPr>
            <p:blipFill>
              <a:blip r:embed="rId16"/>
              <a:stretch>
                <a:fillRect/>
              </a:stretch>
            </p:blipFill>
            <p:spPr>
              <a:xfrm>
                <a:off x="4811371" y="4883876"/>
                <a:ext cx="579971" cy="237600"/>
              </a:xfrm>
              <a:prstGeom prst="rect">
                <a:avLst/>
              </a:prstGeom>
            </p:spPr>
          </p:pic>
        </mc:Fallback>
      </mc:AlternateContent>
      <mc:AlternateContent xmlns:mc="http://schemas.openxmlformats.org/markup-compatibility/2006">
        <mc:Choice xmlns:p14="http://schemas.microsoft.com/office/powerpoint/2010/main" Requires="p14">
          <p:contentPart p14:bwMode="auto" r:id="rId17">
            <p14:nvContentPartPr>
              <p14:cNvPr id="116" name="Ink 115">
                <a:extLst>
                  <a:ext uri="{FF2B5EF4-FFF2-40B4-BE49-F238E27FC236}">
                    <a16:creationId xmlns:a16="http://schemas.microsoft.com/office/drawing/2014/main" id="{735C8F5F-37ED-4EF5-858A-EAE726F2B8AC}"/>
                  </a:ext>
                </a:extLst>
              </p14:cNvPr>
              <p14:cNvContentPartPr/>
              <p14:nvPr/>
            </p14:nvContentPartPr>
            <p14:xfrm>
              <a:off x="3760177" y="2505716"/>
              <a:ext cx="162360" cy="176760"/>
            </p14:xfrm>
          </p:contentPart>
        </mc:Choice>
        <mc:Fallback>
          <p:pic>
            <p:nvPicPr>
              <p:cNvPr id="116" name="Ink 115">
                <a:extLst>
                  <a:ext uri="{FF2B5EF4-FFF2-40B4-BE49-F238E27FC236}">
                    <a16:creationId xmlns:a16="http://schemas.microsoft.com/office/drawing/2014/main" id="{735C8F5F-37ED-4EF5-858A-EAE726F2B8AC}"/>
                  </a:ext>
                </a:extLst>
              </p:cNvPr>
              <p:cNvPicPr/>
              <p:nvPr/>
            </p:nvPicPr>
            <p:blipFill>
              <a:blip r:embed="rId18"/>
              <a:stretch>
                <a:fillRect/>
              </a:stretch>
            </p:blipFill>
            <p:spPr>
              <a:xfrm>
                <a:off x="3751177" y="2497076"/>
                <a:ext cx="180000" cy="194400"/>
              </a:xfrm>
              <a:prstGeom prst="rect">
                <a:avLst/>
              </a:prstGeom>
            </p:spPr>
          </p:pic>
        </mc:Fallback>
      </mc:AlternateContent>
      <mc:AlternateContent xmlns:mc="http://schemas.openxmlformats.org/markup-compatibility/2006">
        <mc:Choice xmlns:p14="http://schemas.microsoft.com/office/powerpoint/2010/main" Requires="p14">
          <p:contentPart p14:bwMode="auto" r:id="rId19">
            <p14:nvContentPartPr>
              <p14:cNvPr id="117" name="Ink 116">
                <a:extLst>
                  <a:ext uri="{FF2B5EF4-FFF2-40B4-BE49-F238E27FC236}">
                    <a16:creationId xmlns:a16="http://schemas.microsoft.com/office/drawing/2014/main" id="{E942A899-6A1F-4CAC-A5FE-D528BAFD0EA5}"/>
                  </a:ext>
                </a:extLst>
              </p14:cNvPr>
              <p14:cNvContentPartPr/>
              <p14:nvPr/>
            </p14:nvContentPartPr>
            <p14:xfrm>
              <a:off x="4727497" y="2085596"/>
              <a:ext cx="654480" cy="289080"/>
            </p14:xfrm>
          </p:contentPart>
        </mc:Choice>
        <mc:Fallback>
          <p:pic>
            <p:nvPicPr>
              <p:cNvPr id="117" name="Ink 116">
                <a:extLst>
                  <a:ext uri="{FF2B5EF4-FFF2-40B4-BE49-F238E27FC236}">
                    <a16:creationId xmlns:a16="http://schemas.microsoft.com/office/drawing/2014/main" id="{E942A899-6A1F-4CAC-A5FE-D528BAFD0EA5}"/>
                  </a:ext>
                </a:extLst>
              </p:cNvPr>
              <p:cNvPicPr/>
              <p:nvPr/>
            </p:nvPicPr>
            <p:blipFill>
              <a:blip r:embed="rId20"/>
              <a:stretch>
                <a:fillRect/>
              </a:stretch>
            </p:blipFill>
            <p:spPr>
              <a:xfrm>
                <a:off x="4718857" y="2076596"/>
                <a:ext cx="672120" cy="306720"/>
              </a:xfrm>
              <a:prstGeom prst="rect">
                <a:avLst/>
              </a:prstGeom>
            </p:spPr>
          </p:pic>
        </mc:Fallback>
      </mc:AlternateContent>
      <mc:AlternateContent xmlns:mc="http://schemas.openxmlformats.org/markup-compatibility/2006">
        <mc:Choice xmlns:p14="http://schemas.microsoft.com/office/powerpoint/2010/main" Requires="p14">
          <p:contentPart p14:bwMode="auto" r:id="rId21">
            <p14:nvContentPartPr>
              <p14:cNvPr id="118" name="Ink 117">
                <a:extLst>
                  <a:ext uri="{FF2B5EF4-FFF2-40B4-BE49-F238E27FC236}">
                    <a16:creationId xmlns:a16="http://schemas.microsoft.com/office/drawing/2014/main" id="{C1ADAA11-1F10-4407-8547-F69C55C3624F}"/>
                  </a:ext>
                </a:extLst>
              </p14:cNvPr>
              <p14:cNvContentPartPr/>
              <p14:nvPr/>
            </p14:nvContentPartPr>
            <p14:xfrm>
              <a:off x="3791857" y="2091716"/>
              <a:ext cx="866160" cy="295920"/>
            </p14:xfrm>
          </p:contentPart>
        </mc:Choice>
        <mc:Fallback>
          <p:pic>
            <p:nvPicPr>
              <p:cNvPr id="118" name="Ink 117">
                <a:extLst>
                  <a:ext uri="{FF2B5EF4-FFF2-40B4-BE49-F238E27FC236}">
                    <a16:creationId xmlns:a16="http://schemas.microsoft.com/office/drawing/2014/main" id="{C1ADAA11-1F10-4407-8547-F69C55C3624F}"/>
                  </a:ext>
                </a:extLst>
              </p:cNvPr>
              <p:cNvPicPr/>
              <p:nvPr/>
            </p:nvPicPr>
            <p:blipFill>
              <a:blip r:embed="rId22"/>
              <a:stretch>
                <a:fillRect/>
              </a:stretch>
            </p:blipFill>
            <p:spPr>
              <a:xfrm>
                <a:off x="3783217" y="2083076"/>
                <a:ext cx="883800" cy="313560"/>
              </a:xfrm>
              <a:prstGeom prst="rect">
                <a:avLst/>
              </a:prstGeom>
            </p:spPr>
          </p:pic>
        </mc:Fallback>
      </mc:AlternateContent>
      <mc:AlternateContent xmlns:mc="http://schemas.openxmlformats.org/markup-compatibility/2006">
        <mc:Choice xmlns:p14="http://schemas.microsoft.com/office/powerpoint/2010/main" Requires="p14">
          <p:contentPart p14:bwMode="auto" r:id="rId23">
            <p14:nvContentPartPr>
              <p14:cNvPr id="124" name="Ink 123">
                <a:extLst>
                  <a:ext uri="{FF2B5EF4-FFF2-40B4-BE49-F238E27FC236}">
                    <a16:creationId xmlns:a16="http://schemas.microsoft.com/office/drawing/2014/main" id="{CA6956D2-DF87-4CA0-AAD8-2EC89656DD48}"/>
                  </a:ext>
                </a:extLst>
              </p14:cNvPr>
              <p14:cNvContentPartPr/>
              <p14:nvPr/>
            </p14:nvContentPartPr>
            <p14:xfrm>
              <a:off x="8872897" y="1745396"/>
              <a:ext cx="124560" cy="567720"/>
            </p14:xfrm>
          </p:contentPart>
        </mc:Choice>
        <mc:Fallback>
          <p:pic>
            <p:nvPicPr>
              <p:cNvPr id="124" name="Ink 123">
                <a:extLst>
                  <a:ext uri="{FF2B5EF4-FFF2-40B4-BE49-F238E27FC236}">
                    <a16:creationId xmlns:a16="http://schemas.microsoft.com/office/drawing/2014/main" id="{CA6956D2-DF87-4CA0-AAD8-2EC89656DD48}"/>
                  </a:ext>
                </a:extLst>
              </p:cNvPr>
              <p:cNvPicPr/>
              <p:nvPr/>
            </p:nvPicPr>
            <p:blipFill>
              <a:blip r:embed="rId24"/>
              <a:stretch>
                <a:fillRect/>
              </a:stretch>
            </p:blipFill>
            <p:spPr>
              <a:xfrm>
                <a:off x="8864257" y="1736756"/>
                <a:ext cx="142200" cy="585360"/>
              </a:xfrm>
              <a:prstGeom prst="rect">
                <a:avLst/>
              </a:prstGeom>
            </p:spPr>
          </p:pic>
        </mc:Fallback>
      </mc:AlternateContent>
      <mc:AlternateContent xmlns:mc="http://schemas.openxmlformats.org/markup-compatibility/2006">
        <mc:Choice xmlns:p14="http://schemas.microsoft.com/office/powerpoint/2010/main" Requires="p14">
          <p:contentPart p14:bwMode="auto" r:id="rId25">
            <p14:nvContentPartPr>
              <p14:cNvPr id="132" name="Ink 131">
                <a:extLst>
                  <a:ext uri="{FF2B5EF4-FFF2-40B4-BE49-F238E27FC236}">
                    <a16:creationId xmlns:a16="http://schemas.microsoft.com/office/drawing/2014/main" id="{B6AA8F88-203C-4E4F-B7B2-AA6D990C5B14}"/>
                  </a:ext>
                </a:extLst>
              </p14:cNvPr>
              <p14:cNvContentPartPr/>
              <p14:nvPr/>
            </p14:nvContentPartPr>
            <p14:xfrm>
              <a:off x="8365297" y="2369996"/>
              <a:ext cx="722520" cy="388440"/>
            </p14:xfrm>
          </p:contentPart>
        </mc:Choice>
        <mc:Fallback>
          <p:pic>
            <p:nvPicPr>
              <p:cNvPr id="132" name="Ink 131">
                <a:extLst>
                  <a:ext uri="{FF2B5EF4-FFF2-40B4-BE49-F238E27FC236}">
                    <a16:creationId xmlns:a16="http://schemas.microsoft.com/office/drawing/2014/main" id="{B6AA8F88-203C-4E4F-B7B2-AA6D990C5B14}"/>
                  </a:ext>
                </a:extLst>
              </p:cNvPr>
              <p:cNvPicPr/>
              <p:nvPr/>
            </p:nvPicPr>
            <p:blipFill>
              <a:blip r:embed="rId26"/>
              <a:stretch>
                <a:fillRect/>
              </a:stretch>
            </p:blipFill>
            <p:spPr>
              <a:xfrm>
                <a:off x="8356653" y="2361356"/>
                <a:ext cx="740169" cy="406080"/>
              </a:xfrm>
              <a:prstGeom prst="rect">
                <a:avLst/>
              </a:prstGeom>
            </p:spPr>
          </p:pic>
        </mc:Fallback>
      </mc:AlternateContent>
      <mc:AlternateContent xmlns:mc="http://schemas.openxmlformats.org/markup-compatibility/2006">
        <mc:Choice xmlns:p14="http://schemas.microsoft.com/office/powerpoint/2010/main" Requires="p14">
          <p:contentPart p14:bwMode="auto" r:id="rId27">
            <p14:nvContentPartPr>
              <p14:cNvPr id="133" name="Ink 132">
                <a:extLst>
                  <a:ext uri="{FF2B5EF4-FFF2-40B4-BE49-F238E27FC236}">
                    <a16:creationId xmlns:a16="http://schemas.microsoft.com/office/drawing/2014/main" id="{495692C3-54C6-41E2-8191-6A2C201EFCEC}"/>
                  </a:ext>
                </a:extLst>
              </p14:cNvPr>
              <p14:cNvContentPartPr/>
              <p14:nvPr/>
            </p14:nvContentPartPr>
            <p14:xfrm>
              <a:off x="8043457" y="1759436"/>
              <a:ext cx="619920" cy="555120"/>
            </p14:xfrm>
          </p:contentPart>
        </mc:Choice>
        <mc:Fallback>
          <p:pic>
            <p:nvPicPr>
              <p:cNvPr id="133" name="Ink 132">
                <a:extLst>
                  <a:ext uri="{FF2B5EF4-FFF2-40B4-BE49-F238E27FC236}">
                    <a16:creationId xmlns:a16="http://schemas.microsoft.com/office/drawing/2014/main" id="{495692C3-54C6-41E2-8191-6A2C201EFCEC}"/>
                  </a:ext>
                </a:extLst>
              </p:cNvPr>
              <p:cNvPicPr/>
              <p:nvPr/>
            </p:nvPicPr>
            <p:blipFill>
              <a:blip r:embed="rId28"/>
              <a:stretch>
                <a:fillRect/>
              </a:stretch>
            </p:blipFill>
            <p:spPr>
              <a:xfrm>
                <a:off x="8034817" y="1750436"/>
                <a:ext cx="637560" cy="572760"/>
              </a:xfrm>
              <a:prstGeom prst="rect">
                <a:avLst/>
              </a:prstGeom>
            </p:spPr>
          </p:pic>
        </mc:Fallback>
      </mc:AlternateContent>
    </p:spTree>
    <p:extLst>
      <p:ext uri="{BB962C8B-B14F-4D97-AF65-F5344CB8AC3E}">
        <p14:creationId xmlns:p14="http://schemas.microsoft.com/office/powerpoint/2010/main" val="112630825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326109" y="567271"/>
            <a:ext cx="6855679" cy="327135"/>
          </a:xfrm>
        </p:spPr>
        <p:txBody>
          <a:bodyPr/>
          <a:lstStyle/>
          <a:p>
            <a:r>
              <a:rPr lang="en-GB" dirty="0"/>
              <a:t>Index</a:t>
            </a:r>
          </a:p>
        </p:txBody>
      </p:sp>
      <p:sp>
        <p:nvSpPr>
          <p:cNvPr id="4" name="Rectangle 3"/>
          <p:cNvSpPr/>
          <p:nvPr/>
        </p:nvSpPr>
        <p:spPr>
          <a:xfrm>
            <a:off x="422134" y="1103427"/>
            <a:ext cx="8619889" cy="3476849"/>
          </a:xfrm>
          <a:prstGeom prst="rect">
            <a:avLst/>
          </a:prstGeom>
        </p:spPr>
        <p:txBody>
          <a:bodyPr wrap="square">
            <a:spAutoFit/>
          </a:bodyPr>
          <a:lstStyle/>
          <a:p>
            <a:r>
              <a:rPr lang="en-GB" sz="1636" dirty="0"/>
              <a:t>Welcome</a:t>
            </a:r>
            <a:r>
              <a:rPr lang="en-GB" sz="1636" u="sng" dirty="0"/>
              <a:t>													        </a:t>
            </a:r>
            <a:r>
              <a:rPr lang="en-GB" sz="1636" dirty="0"/>
              <a:t>Slide 3</a:t>
            </a:r>
          </a:p>
          <a:p>
            <a:r>
              <a:rPr lang="en-GB" sz="1636" dirty="0"/>
              <a:t>Card Activation</a:t>
            </a:r>
            <a:r>
              <a:rPr lang="en-GB" sz="1636" u="sng" dirty="0"/>
              <a:t>												        </a:t>
            </a:r>
            <a:r>
              <a:rPr lang="en-GB" sz="1636" dirty="0"/>
              <a:t>Slide 4</a:t>
            </a:r>
          </a:p>
          <a:p>
            <a:r>
              <a:rPr lang="en-GB" sz="1636" dirty="0"/>
              <a:t>Global Card Access __________________________________________________Slide 7</a:t>
            </a:r>
          </a:p>
          <a:p>
            <a:pPr lvl="1"/>
            <a:r>
              <a:rPr lang="en-GB" sz="1636" dirty="0"/>
              <a:t>Registration</a:t>
            </a:r>
          </a:p>
          <a:p>
            <a:pPr lvl="1"/>
            <a:r>
              <a:rPr lang="en-GB" sz="1636" dirty="0"/>
              <a:t>Mobile Alerts (North America)</a:t>
            </a:r>
          </a:p>
          <a:p>
            <a:pPr lvl="1"/>
            <a:r>
              <a:rPr lang="en-GB" sz="1636" dirty="0"/>
              <a:t>On-Line PIN Check  </a:t>
            </a:r>
          </a:p>
          <a:p>
            <a:r>
              <a:rPr lang="en-GB" sz="1636" dirty="0"/>
              <a:t>Cardholder Support	</a:t>
            </a:r>
            <a:r>
              <a:rPr lang="en-GB" sz="1636" u="sng" dirty="0"/>
              <a:t>										        </a:t>
            </a:r>
            <a:r>
              <a:rPr lang="en-GB" sz="1636" dirty="0"/>
              <a:t>Slide 10</a:t>
            </a:r>
          </a:p>
          <a:p>
            <a:r>
              <a:rPr lang="en-GB" sz="1636" dirty="0"/>
              <a:t>Frequently Asked Questions  __________________________________________Slide 12</a:t>
            </a:r>
          </a:p>
          <a:p>
            <a:r>
              <a:rPr lang="en-GB" sz="1636" dirty="0"/>
              <a:t>Global Card Access login and home page ________________________________Slide 17</a:t>
            </a:r>
          </a:p>
          <a:p>
            <a:endParaRPr lang="en-GB" sz="1454" dirty="0"/>
          </a:p>
          <a:p>
            <a:endParaRPr lang="en-GB" sz="1454" dirty="0"/>
          </a:p>
          <a:p>
            <a:endParaRPr lang="en-GB" sz="1454" dirty="0"/>
          </a:p>
          <a:p>
            <a:endParaRPr lang="en-GB" sz="1454" dirty="0"/>
          </a:p>
          <a:p>
            <a:endParaRPr lang="en-GB" sz="1454" dirty="0"/>
          </a:p>
        </p:txBody>
      </p:sp>
    </p:spTree>
    <p:extLst>
      <p:ext uri="{BB962C8B-B14F-4D97-AF65-F5344CB8AC3E}">
        <p14:creationId xmlns:p14="http://schemas.microsoft.com/office/powerpoint/2010/main" val="2288645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326109" y="327135"/>
            <a:ext cx="8545467" cy="523765"/>
          </a:xfrm>
        </p:spPr>
        <p:txBody>
          <a:bodyPr/>
          <a:lstStyle/>
          <a:p>
            <a:pPr algn="ctr"/>
            <a:r>
              <a:rPr lang="en-GB" dirty="0"/>
              <a:t>Welcome</a:t>
            </a:r>
          </a:p>
        </p:txBody>
      </p:sp>
      <p:sp>
        <p:nvSpPr>
          <p:cNvPr id="4" name="Rectangle 3"/>
          <p:cNvSpPr/>
          <p:nvPr/>
        </p:nvSpPr>
        <p:spPr>
          <a:xfrm>
            <a:off x="251687" y="1092773"/>
            <a:ext cx="8619889" cy="5055871"/>
          </a:xfrm>
          <a:prstGeom prst="rect">
            <a:avLst/>
          </a:prstGeom>
        </p:spPr>
        <p:txBody>
          <a:bodyPr wrap="square">
            <a:spAutoFit/>
          </a:bodyPr>
          <a:lstStyle/>
          <a:p>
            <a:r>
              <a:rPr lang="en-US" sz="1600" dirty="0"/>
              <a:t>The State of Arkansas has entered into a new contract with Bank of America (</a:t>
            </a:r>
            <a:r>
              <a:rPr lang="en-US" sz="1600" dirty="0" err="1"/>
              <a:t>BofA</a:t>
            </a:r>
            <a:r>
              <a:rPr lang="en-US" sz="1600" dirty="0"/>
              <a:t>) to provide credit card services for all agencies in the State of Arkansas. The state’s current contract with US Bank will expire at the end of the year. Bank of America will transition Arkansas State University’s credit cards (travel, departmental and </a:t>
            </a:r>
            <a:r>
              <a:rPr lang="en-US" sz="1600" dirty="0" err="1"/>
              <a:t>Pcard</a:t>
            </a:r>
            <a:r>
              <a:rPr lang="en-US" sz="1600" dirty="0"/>
              <a:t>) by November 2020.  There may be a brief period of overlap with US Bank card transactions in Concur during this time.</a:t>
            </a:r>
          </a:p>
          <a:p>
            <a:endParaRPr lang="en-US" sz="1600" dirty="0"/>
          </a:p>
          <a:p>
            <a:r>
              <a:rPr lang="en-US" sz="1600" dirty="0"/>
              <a:t>There should be no changes in Concur with the exception of your new card number.  </a:t>
            </a:r>
            <a:r>
              <a:rPr lang="en-US" sz="1600" dirty="0" err="1"/>
              <a:t>BofA</a:t>
            </a:r>
            <a:r>
              <a:rPr lang="en-US" sz="1600" dirty="0"/>
              <a:t> has an easy to use website for statements and viewing transactions.</a:t>
            </a:r>
          </a:p>
          <a:p>
            <a:endParaRPr lang="en-US" sz="1600" dirty="0"/>
          </a:p>
          <a:p>
            <a:r>
              <a:rPr lang="en-US" b="1" u="sng" dirty="0">
                <a:latin typeface="Calibri" panose="020F0502020204030204" pitchFamily="34" charset="0"/>
                <a:ea typeface="Calibri" panose="020F0502020204030204" pitchFamily="34" charset="0"/>
                <a:cs typeface="Calibri" panose="020F0502020204030204" pitchFamily="34" charset="0"/>
              </a:rPr>
              <a:t>Chip and PIN Overview</a:t>
            </a:r>
          </a:p>
          <a:p>
            <a:r>
              <a:rPr lang="en-US" sz="1600" dirty="0">
                <a:latin typeface="Calibri" panose="020F0502020204030204" pitchFamily="34" charset="0"/>
                <a:ea typeface="Calibri" panose="020F0502020204030204" pitchFamily="34" charset="0"/>
                <a:cs typeface="Calibri" panose="020F0502020204030204" pitchFamily="34" charset="0"/>
              </a:rPr>
              <a:t>Your Bank of America card is Chip &amp; PIN enabled. The embedded microchip provides improved fraud protection and increased global acceptance. For most transactions at chip-enabled merchants, you will be asked to enter your 4-digit PIN; therefore, it is important that you memorize your PIN before you begin to use your chip card at the point of sale.</a:t>
            </a:r>
          </a:p>
          <a:p>
            <a:endParaRPr lang="en-US" dirty="0">
              <a:latin typeface="Calibri" panose="020F0502020204030204" pitchFamily="34" charset="0"/>
              <a:ea typeface="Calibri" panose="020F0502020204030204" pitchFamily="34" charset="0"/>
              <a:cs typeface="Calibri" panose="020F0502020204030204" pitchFamily="34" charset="0"/>
            </a:endParaRPr>
          </a:p>
          <a:p>
            <a:r>
              <a:rPr lang="en-US" sz="1600" dirty="0">
                <a:solidFill>
                  <a:srgbClr val="FF0000"/>
                </a:solidFill>
                <a:latin typeface="Calibri" panose="020F0502020204030204" pitchFamily="34" charset="0"/>
                <a:ea typeface="Calibri" panose="020F0502020204030204" pitchFamily="34" charset="0"/>
                <a:cs typeface="Calibri" panose="020F0502020204030204" pitchFamily="34" charset="0"/>
              </a:rPr>
              <a:t>Please note that if you customize your PIN, the first time that you use your card to make a in-person purchase, your PIN may not be recognized by the card terminal until it is sync’d to the chip on your card.  In this case, please leave the card in the terminal and attempt up to three times with your custom PIN to allow the Chip and PIN to sync.</a:t>
            </a:r>
            <a:endParaRPr lang="en-GB" sz="1600" dirty="0">
              <a:solidFill>
                <a:srgbClr val="FF0000"/>
              </a:solidFill>
              <a:latin typeface="Calibri" panose="020F0502020204030204" pitchFamily="34" charset="0"/>
              <a:ea typeface="Calibri" panose="020F0502020204030204" pitchFamily="34" charset="0"/>
              <a:cs typeface="Calibri" panose="020F0502020204030204" pitchFamily="34" charset="0"/>
            </a:endParaRPr>
          </a:p>
          <a:p>
            <a:endParaRPr lang="en-GB" sz="1454" dirty="0"/>
          </a:p>
        </p:txBody>
      </p:sp>
    </p:spTree>
    <p:extLst>
      <p:ext uri="{BB962C8B-B14F-4D97-AF65-F5344CB8AC3E}">
        <p14:creationId xmlns:p14="http://schemas.microsoft.com/office/powerpoint/2010/main" val="385452669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Card Activation</a:t>
            </a:r>
            <a:br>
              <a:rPr lang="en-US" sz="2800" dirty="0"/>
            </a:br>
            <a:r>
              <a:rPr lang="en-US" sz="2800" dirty="0"/>
              <a:t>	</a:t>
            </a:r>
          </a:p>
        </p:txBody>
      </p:sp>
    </p:spTree>
    <p:extLst>
      <p:ext uri="{BB962C8B-B14F-4D97-AF65-F5344CB8AC3E}">
        <p14:creationId xmlns:p14="http://schemas.microsoft.com/office/powerpoint/2010/main" val="128195438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326109" y="576507"/>
            <a:ext cx="7875782" cy="327135"/>
          </a:xfrm>
        </p:spPr>
        <p:txBody>
          <a:bodyPr/>
          <a:lstStyle/>
          <a:p>
            <a:r>
              <a:rPr lang="en-GB" dirty="0"/>
              <a:t>Global Card Access Registration and Card Activation</a:t>
            </a:r>
          </a:p>
        </p:txBody>
      </p:sp>
      <p:sp>
        <p:nvSpPr>
          <p:cNvPr id="7" name="Rectangle 6">
            <a:extLst>
              <a:ext uri="{FF2B5EF4-FFF2-40B4-BE49-F238E27FC236}">
                <a16:creationId xmlns:a16="http://schemas.microsoft.com/office/drawing/2014/main" id="{B0F22090-458A-4A9B-AE21-B0CC3C5B8D9F}"/>
              </a:ext>
            </a:extLst>
          </p:cNvPr>
          <p:cNvSpPr/>
          <p:nvPr/>
        </p:nvSpPr>
        <p:spPr>
          <a:xfrm>
            <a:off x="326109" y="982507"/>
            <a:ext cx="8619889" cy="4832092"/>
          </a:xfrm>
          <a:prstGeom prst="rect">
            <a:avLst/>
          </a:prstGeom>
        </p:spPr>
        <p:txBody>
          <a:bodyPr wrap="square">
            <a:spAutoFit/>
          </a:bodyPr>
          <a:lstStyle/>
          <a:p>
            <a:r>
              <a:rPr lang="en-IE" sz="1400" dirty="0">
                <a:latin typeface="Calibri" panose="020F0502020204030204" pitchFamily="34" charset="0"/>
                <a:ea typeface="Calibri" panose="020F0502020204030204" pitchFamily="34" charset="0"/>
                <a:cs typeface="Calibri" panose="020F0502020204030204" pitchFamily="34" charset="0"/>
              </a:rPr>
              <a:t>Upon receipt of your card, the </a:t>
            </a:r>
            <a:r>
              <a:rPr lang="en-IE" sz="1400" b="1" dirty="0">
                <a:latin typeface="Calibri" panose="020F0502020204030204" pitchFamily="34" charset="0"/>
                <a:ea typeface="Calibri" panose="020F0502020204030204" pitchFamily="34" charset="0"/>
                <a:cs typeface="Calibri" panose="020F0502020204030204" pitchFamily="34" charset="0"/>
              </a:rPr>
              <a:t>preferred method </a:t>
            </a:r>
            <a:r>
              <a:rPr lang="en-IE" sz="1400" dirty="0">
                <a:latin typeface="Calibri" panose="020F0502020204030204" pitchFamily="34" charset="0"/>
                <a:ea typeface="Calibri" panose="020F0502020204030204" pitchFamily="34" charset="0"/>
                <a:cs typeface="Calibri" panose="020F0502020204030204" pitchFamily="34" charset="0"/>
              </a:rPr>
              <a:t>for card activation, as well as retrieving or changing your PIN, is via Global Card Access </a:t>
            </a:r>
            <a:r>
              <a:rPr lang="en-GB" sz="1400" dirty="0">
                <a:latin typeface="Calibri" panose="020F0502020204030204" pitchFamily="34" charset="0"/>
                <a:ea typeface="Calibri" panose="020F0502020204030204" pitchFamily="34" charset="0"/>
                <a:cs typeface="Calibri" panose="020F0502020204030204" pitchFamily="34" charset="0"/>
              </a:rPr>
              <a:t>(</a:t>
            </a:r>
            <a:r>
              <a:rPr lang="en-US" sz="1400" dirty="0">
                <a:hlinkClick r:id="rId2"/>
              </a:rPr>
              <a:t>www.baml.com/globalcardaccess</a:t>
            </a:r>
            <a:r>
              <a:rPr lang="en-US" sz="1400" dirty="0">
                <a:latin typeface="Calibri" panose="020F0502020204030204" pitchFamily="34" charset="0"/>
                <a:ea typeface="Calibri" panose="020F0502020204030204" pitchFamily="34" charset="0"/>
                <a:cs typeface="Calibri" panose="020F0502020204030204" pitchFamily="34" charset="0"/>
              </a:rPr>
              <a:t>). </a:t>
            </a:r>
          </a:p>
          <a:p>
            <a:endParaRPr lang="en-IE" sz="1400" dirty="0">
              <a:latin typeface="Calibri" panose="020F0502020204030204" pitchFamily="34" charset="0"/>
              <a:ea typeface="Calibri" panose="020F0502020204030204" pitchFamily="34" charset="0"/>
              <a:cs typeface="Calibri" panose="020F0502020204030204" pitchFamily="34" charset="0"/>
            </a:endParaRPr>
          </a:p>
          <a:p>
            <a:r>
              <a:rPr lang="en-IE" sz="1400" dirty="0">
                <a:latin typeface="Calibri" panose="020F0502020204030204" pitchFamily="34" charset="0"/>
                <a:ea typeface="Calibri" panose="020F0502020204030204" pitchFamily="34" charset="0"/>
                <a:cs typeface="Calibri" panose="020F0502020204030204" pitchFamily="34" charset="0"/>
              </a:rPr>
              <a:t>On the Login page select the “Register a card” link </a:t>
            </a:r>
            <a:r>
              <a:rPr lang="en-US" sz="1400" dirty="0">
                <a:latin typeface="Calibri" panose="020F0502020204030204" pitchFamily="34" charset="0"/>
                <a:ea typeface="Calibri" panose="020F0502020204030204" pitchFamily="34" charset="0"/>
                <a:cs typeface="Calibri" panose="020F0502020204030204" pitchFamily="34" charset="0"/>
              </a:rPr>
              <a:t>and enter the full 16 digit card number in the field. Make sure the “I am a cardholder. This is my corporate card.” option is selected before clicking the Continue button. </a:t>
            </a:r>
          </a:p>
          <a:p>
            <a:endParaRPr lang="en-US" sz="1400" i="1" dirty="0">
              <a:solidFill>
                <a:srgbClr val="3B3838"/>
              </a:solidFill>
              <a:latin typeface="Calibri" panose="020F0502020204030204" pitchFamily="34" charset="0"/>
              <a:ea typeface="Calibri" panose="020F0502020204030204" pitchFamily="34" charset="0"/>
              <a:cs typeface="Calibri" panose="020F0502020204030204" pitchFamily="34" charset="0"/>
            </a:endParaRPr>
          </a:p>
          <a:p>
            <a:r>
              <a:rPr lang="en-US" sz="1400" i="1" dirty="0">
                <a:solidFill>
                  <a:srgbClr val="3B3838"/>
                </a:solidFill>
                <a:latin typeface="Calibri" panose="020F0502020204030204" pitchFamily="34" charset="0"/>
                <a:ea typeface="Calibri" panose="020F0502020204030204" pitchFamily="34" charset="0"/>
                <a:cs typeface="Calibri" panose="020F0502020204030204" pitchFamily="34" charset="0"/>
              </a:rPr>
              <a:t>Step 1: Verify Your Card</a:t>
            </a:r>
          </a:p>
          <a:p>
            <a:r>
              <a:rPr lang="en-US" sz="1400" i="1" dirty="0">
                <a:solidFill>
                  <a:srgbClr val="3B3838"/>
                </a:solidFill>
                <a:latin typeface="Calibri" panose="020F0502020204030204" pitchFamily="34" charset="0"/>
                <a:ea typeface="Calibri" panose="020F0502020204030204" pitchFamily="34" charset="0"/>
                <a:cs typeface="Calibri" panose="020F0502020204030204" pitchFamily="34" charset="0"/>
              </a:rPr>
              <a:t>Enter the information from the card. Remember to enter your name or Department name as it appears on the card.</a:t>
            </a:r>
          </a:p>
          <a:p>
            <a:r>
              <a:rPr lang="en-US" sz="1400" i="1" dirty="0">
                <a:solidFill>
                  <a:srgbClr val="3B3838"/>
                </a:solidFill>
                <a:latin typeface="Calibri" panose="020F0502020204030204" pitchFamily="34" charset="0"/>
                <a:ea typeface="Calibri" panose="020F0502020204030204" pitchFamily="34" charset="0"/>
                <a:cs typeface="Calibri" panose="020F0502020204030204" pitchFamily="34" charset="0"/>
              </a:rPr>
              <a:t>In the drop down box select “Verification ID” and enter your Employee ID number in the field</a:t>
            </a:r>
          </a:p>
          <a:p>
            <a:endParaRPr lang="en-US" sz="1400" i="1" dirty="0">
              <a:solidFill>
                <a:srgbClr val="3B3838"/>
              </a:solidFill>
              <a:latin typeface="Calibri" panose="020F0502020204030204" pitchFamily="34" charset="0"/>
              <a:ea typeface="Calibri" panose="020F0502020204030204" pitchFamily="34" charset="0"/>
              <a:cs typeface="Calibri" panose="020F0502020204030204" pitchFamily="34" charset="0"/>
            </a:endParaRPr>
          </a:p>
          <a:p>
            <a:r>
              <a:rPr lang="en-US" sz="1400" i="1" dirty="0">
                <a:solidFill>
                  <a:srgbClr val="3B3838"/>
                </a:solidFill>
                <a:latin typeface="Calibri" panose="020F0502020204030204" pitchFamily="34" charset="0"/>
                <a:ea typeface="Calibri" panose="020F0502020204030204" pitchFamily="34" charset="0"/>
                <a:cs typeface="Calibri" panose="020F0502020204030204" pitchFamily="34" charset="0"/>
              </a:rPr>
              <a:t>Step 2: Create Your Account</a:t>
            </a:r>
          </a:p>
          <a:p>
            <a:r>
              <a:rPr lang="en-US" sz="1400" i="1" dirty="0">
                <a:solidFill>
                  <a:srgbClr val="3B3838"/>
                </a:solidFill>
                <a:latin typeface="Calibri" panose="020F0502020204030204" pitchFamily="34" charset="0"/>
                <a:ea typeface="Calibri" panose="020F0502020204030204" pitchFamily="34" charset="0"/>
                <a:cs typeface="Calibri" panose="020F0502020204030204" pitchFamily="34" charset="0"/>
              </a:rPr>
              <a:t>Create a username and password and select 3 security questions to answer.</a:t>
            </a:r>
          </a:p>
          <a:p>
            <a:endParaRPr lang="en-US" sz="1400" i="1" dirty="0">
              <a:solidFill>
                <a:srgbClr val="3B3838"/>
              </a:solidFill>
              <a:latin typeface="Calibri" panose="020F0502020204030204" pitchFamily="34" charset="0"/>
              <a:ea typeface="Calibri" panose="020F0502020204030204" pitchFamily="34" charset="0"/>
              <a:cs typeface="Calibri" panose="020F0502020204030204" pitchFamily="34" charset="0"/>
            </a:endParaRPr>
          </a:p>
          <a:p>
            <a:r>
              <a:rPr lang="en-US" sz="1400" i="1" dirty="0">
                <a:solidFill>
                  <a:srgbClr val="3B3838"/>
                </a:solidFill>
                <a:latin typeface="Calibri" panose="020F0502020204030204" pitchFamily="34" charset="0"/>
                <a:ea typeface="Calibri" panose="020F0502020204030204" pitchFamily="34" charset="0"/>
                <a:cs typeface="Calibri" panose="020F0502020204030204" pitchFamily="34" charset="0"/>
              </a:rPr>
              <a:t>Step 3: Enter your Information</a:t>
            </a:r>
          </a:p>
          <a:p>
            <a:r>
              <a:rPr lang="en-US" sz="1400" i="1" dirty="0">
                <a:solidFill>
                  <a:srgbClr val="3B3838"/>
                </a:solidFill>
                <a:latin typeface="Calibri" panose="020F0502020204030204" pitchFamily="34" charset="0"/>
                <a:ea typeface="Calibri" panose="020F0502020204030204" pitchFamily="34" charset="0"/>
                <a:cs typeface="Calibri" panose="020F0502020204030204" pitchFamily="34" charset="0"/>
              </a:rPr>
              <a:t>Enter your first and last name and email address. </a:t>
            </a:r>
          </a:p>
          <a:p>
            <a:endParaRPr lang="en-US" sz="1400" i="1" dirty="0">
              <a:solidFill>
                <a:srgbClr val="3B3838"/>
              </a:solidFill>
              <a:latin typeface="Calibri" panose="020F0502020204030204" pitchFamily="34" charset="0"/>
              <a:ea typeface="Calibri" panose="020F0502020204030204" pitchFamily="34" charset="0"/>
              <a:cs typeface="Calibri" panose="020F0502020204030204" pitchFamily="34" charset="0"/>
            </a:endParaRPr>
          </a:p>
          <a:p>
            <a:r>
              <a:rPr lang="en-US" sz="1400" dirty="0">
                <a:solidFill>
                  <a:srgbClr val="3B3838"/>
                </a:solidFill>
                <a:latin typeface="Calibri" panose="020F0502020204030204" pitchFamily="34" charset="0"/>
                <a:ea typeface="Calibri" panose="020F0502020204030204" pitchFamily="34" charset="0"/>
                <a:cs typeface="Calibri" panose="020F0502020204030204" pitchFamily="34" charset="0"/>
              </a:rPr>
              <a:t>Once you’ve accepted the Terms and Conditions GCA will ask you to login. Login using your username and password created in Step 2. </a:t>
            </a:r>
          </a:p>
          <a:p>
            <a:endParaRPr lang="en-US" sz="1400" dirty="0">
              <a:solidFill>
                <a:srgbClr val="3B3838"/>
              </a:solidFill>
              <a:latin typeface="Calibri" panose="020F0502020204030204" pitchFamily="34" charset="0"/>
              <a:ea typeface="Calibri" panose="020F0502020204030204" pitchFamily="34" charset="0"/>
              <a:cs typeface="Calibri" panose="020F0502020204030204" pitchFamily="34" charset="0"/>
            </a:endParaRPr>
          </a:p>
          <a:p>
            <a:r>
              <a:rPr lang="en-US" sz="1400" dirty="0">
                <a:solidFill>
                  <a:srgbClr val="3B3838"/>
                </a:solidFill>
                <a:latin typeface="Calibri" panose="020F0502020204030204" pitchFamily="34" charset="0"/>
                <a:ea typeface="Calibri" panose="020F0502020204030204" pitchFamily="34" charset="0"/>
                <a:cs typeface="Calibri" panose="020F0502020204030204" pitchFamily="34" charset="0"/>
              </a:rPr>
              <a:t>A Activate your card box should popup in the middle of the GCA webpage. Verify the last four digits match your card and click the Activate button</a:t>
            </a:r>
          </a:p>
          <a:p>
            <a:endParaRPr lang="en-US" sz="1400" i="1" dirty="0">
              <a:solidFill>
                <a:srgbClr val="3B3838"/>
              </a:solidFill>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143396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326109" y="567271"/>
            <a:ext cx="6855679" cy="327135"/>
          </a:xfrm>
        </p:spPr>
        <p:txBody>
          <a:bodyPr/>
          <a:lstStyle/>
          <a:p>
            <a:r>
              <a:rPr lang="en-GB" dirty="0"/>
              <a:t>Card Activation via the Phone Number</a:t>
            </a:r>
          </a:p>
        </p:txBody>
      </p:sp>
      <p:sp>
        <p:nvSpPr>
          <p:cNvPr id="5" name="Rectangle 4"/>
          <p:cNvSpPr/>
          <p:nvPr/>
        </p:nvSpPr>
        <p:spPr>
          <a:xfrm>
            <a:off x="251687" y="933346"/>
            <a:ext cx="8619889" cy="3178178"/>
          </a:xfrm>
          <a:prstGeom prst="rect">
            <a:avLst/>
          </a:prstGeom>
        </p:spPr>
        <p:txBody>
          <a:bodyPr wrap="square">
            <a:spAutoFit/>
          </a:bodyPr>
          <a:lstStyle/>
          <a:p>
            <a:r>
              <a:rPr lang="en-US" sz="1400" dirty="0">
                <a:latin typeface="Calibri" panose="020F0502020204030204" pitchFamily="34" charset="0"/>
                <a:ea typeface="Calibri" panose="020F0502020204030204" pitchFamily="34" charset="0"/>
                <a:cs typeface="Calibri" panose="020F0502020204030204" pitchFamily="34" charset="0"/>
              </a:rPr>
              <a:t>You may also </a:t>
            </a:r>
            <a:r>
              <a:rPr lang="en-IE" sz="1400" dirty="0">
                <a:latin typeface="Calibri" panose="020F0502020204030204" pitchFamily="34" charset="0"/>
                <a:ea typeface="Calibri" panose="020F0502020204030204" pitchFamily="34" charset="0"/>
                <a:cs typeface="Calibri" panose="020F0502020204030204" pitchFamily="34" charset="0"/>
              </a:rPr>
              <a:t>activate your card by calling the number on the sticker </a:t>
            </a:r>
            <a:r>
              <a:rPr lang="en-US" sz="1400" dirty="0"/>
              <a:t>affixed to</a:t>
            </a:r>
            <a:r>
              <a:rPr lang="en-IE" sz="1400" dirty="0">
                <a:latin typeface="Calibri" panose="020F0502020204030204" pitchFamily="34" charset="0"/>
                <a:ea typeface="Calibri" panose="020F0502020204030204" pitchFamily="34" charset="0"/>
                <a:cs typeface="Calibri" panose="020F0502020204030204" pitchFamily="34" charset="0"/>
              </a:rPr>
              <a:t> the front of card and following t</a:t>
            </a:r>
            <a:r>
              <a:rPr lang="en-GB" sz="1400" dirty="0">
                <a:latin typeface="Calibri" panose="020F0502020204030204" pitchFamily="34" charset="0"/>
                <a:ea typeface="Calibri" panose="020F0502020204030204" pitchFamily="34" charset="0"/>
                <a:cs typeface="Calibri" panose="020F0502020204030204" pitchFamily="34" charset="0"/>
              </a:rPr>
              <a:t>he instructions through the telephone service.  </a:t>
            </a:r>
            <a:r>
              <a:rPr lang="en-IE" sz="1400" dirty="0">
                <a:latin typeface="Calibri" panose="020F0502020204030204" pitchFamily="34" charset="0"/>
                <a:ea typeface="Calibri" panose="020F0502020204030204" pitchFamily="34" charset="0"/>
                <a:cs typeface="Calibri" panose="020F0502020204030204" pitchFamily="34" charset="0"/>
              </a:rPr>
              <a:t>If any of the information has been entered incorrectly, you will be redirected to the Bank of America customer service team who will be able to assist with the activation of your card. </a:t>
            </a:r>
          </a:p>
          <a:p>
            <a:endParaRPr lang="en-US" sz="1454" b="1" u="sng" dirty="0">
              <a:latin typeface="Calibri" panose="020F0502020204030204" pitchFamily="34" charset="0"/>
              <a:ea typeface="Calibri" panose="020F0502020204030204" pitchFamily="34" charset="0"/>
              <a:cs typeface="Calibri" panose="020F0502020204030204" pitchFamily="34" charset="0"/>
            </a:endParaRPr>
          </a:p>
          <a:p>
            <a:r>
              <a:rPr lang="en-US" sz="1636" b="1" u="sng" dirty="0"/>
              <a:t>Required details:</a:t>
            </a:r>
          </a:p>
          <a:p>
            <a:pPr marL="726993" lvl="1" indent="-311593">
              <a:buFont typeface="+mj-lt"/>
              <a:buAutoNum type="arabicPeriod"/>
            </a:pPr>
            <a:r>
              <a:rPr lang="en-US" sz="1400" dirty="0"/>
              <a:t>16 digit account number</a:t>
            </a:r>
          </a:p>
          <a:p>
            <a:pPr marL="726993" lvl="1" indent="-311593">
              <a:buFont typeface="+mj-lt"/>
              <a:buAutoNum type="arabicPeriod"/>
            </a:pPr>
            <a:r>
              <a:rPr lang="en-US" sz="1400" dirty="0"/>
              <a:t>CVV/Security code</a:t>
            </a:r>
          </a:p>
          <a:p>
            <a:pPr marL="726993" lvl="1" indent="-311593">
              <a:buFont typeface="+mj-lt"/>
              <a:buAutoNum type="arabicPeriod"/>
            </a:pPr>
            <a:r>
              <a:rPr lang="en-US" sz="1400" dirty="0"/>
              <a:t>Expiration Date</a:t>
            </a:r>
          </a:p>
          <a:p>
            <a:pPr marL="726993" lvl="1" indent="-311593">
              <a:buFont typeface="+mj-lt"/>
              <a:buAutoNum type="arabicPeriod"/>
            </a:pPr>
            <a:r>
              <a:rPr lang="en-US" sz="1400" dirty="0"/>
              <a:t>Date of Birth</a:t>
            </a:r>
          </a:p>
          <a:p>
            <a:pPr marL="726993" lvl="1" indent="-311593">
              <a:buFont typeface="+mj-lt"/>
              <a:buAutoNum type="arabicPeriod"/>
            </a:pPr>
            <a:r>
              <a:rPr lang="en-US" sz="1400" dirty="0"/>
              <a:t>Employee ID/Verification ID (the Employee ID is the Verification ID)</a:t>
            </a:r>
          </a:p>
          <a:p>
            <a:pPr marL="726993" lvl="1" indent="-311593">
              <a:buFont typeface="+mj-lt"/>
              <a:buAutoNum type="arabicPeriod"/>
            </a:pPr>
            <a:r>
              <a:rPr lang="en-US" sz="1400" dirty="0"/>
              <a:t>Address Details: PO Box 1860 State University AR 72467</a:t>
            </a:r>
          </a:p>
          <a:p>
            <a:endParaRPr lang="en-US" sz="1454" b="1" u="sng" dirty="0">
              <a:latin typeface="Calibri" panose="020F0502020204030204" pitchFamily="34" charset="0"/>
              <a:ea typeface="Calibri" panose="020F0502020204030204" pitchFamily="34" charset="0"/>
              <a:cs typeface="Calibri" panose="020F0502020204030204" pitchFamily="34" charset="0"/>
            </a:endParaRPr>
          </a:p>
          <a:p>
            <a:r>
              <a:rPr lang="en-US" sz="1454" dirty="0">
                <a:latin typeface="Calibri" panose="020F0502020204030204" pitchFamily="34" charset="0"/>
                <a:ea typeface="Calibri" panose="020F0502020204030204" pitchFamily="34" charset="0"/>
                <a:cs typeface="Calibri" panose="020F0502020204030204" pitchFamily="34" charset="0"/>
              </a:rPr>
              <a:t>Once you’ve activated the card and retrieved your PIN, you will still need to register the card with GCA in order to setup card alerts and view the monthly statement. See the steps in slide 5. </a:t>
            </a:r>
          </a:p>
        </p:txBody>
      </p:sp>
    </p:spTree>
    <p:extLst>
      <p:ext uri="{BB962C8B-B14F-4D97-AF65-F5344CB8AC3E}">
        <p14:creationId xmlns:p14="http://schemas.microsoft.com/office/powerpoint/2010/main" val="245137523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94706" y="1880531"/>
            <a:ext cx="8554589" cy="2830014"/>
          </a:xfrm>
        </p:spPr>
        <p:txBody>
          <a:bodyPr/>
          <a:lstStyle/>
          <a:p>
            <a:pPr algn="ctr"/>
            <a:r>
              <a:rPr lang="en-US" dirty="0"/>
              <a:t>Global Card Access (GCA)</a:t>
            </a:r>
            <a:br>
              <a:rPr lang="en-US" dirty="0"/>
            </a:br>
            <a:r>
              <a:rPr lang="en-US" sz="1600" b="1" dirty="0">
                <a:hlinkClick r:id="rId2"/>
              </a:rPr>
              <a:t>www.baml.com/globalcardaccess</a:t>
            </a:r>
            <a:br>
              <a:rPr lang="en-US" sz="2000" b="1" dirty="0"/>
            </a:br>
            <a:br>
              <a:rPr lang="en-US" sz="2000" b="1" dirty="0"/>
            </a:br>
            <a:r>
              <a:rPr lang="en-US" sz="2800" dirty="0"/>
              <a:t>Alerts	</a:t>
            </a:r>
            <a:br>
              <a:rPr lang="en-US" sz="2800" dirty="0"/>
            </a:br>
            <a:r>
              <a:rPr lang="en-US" sz="2800" dirty="0"/>
              <a:t>PIN Check</a:t>
            </a:r>
            <a:br>
              <a:rPr lang="en-US" sz="2800" dirty="0"/>
            </a:br>
            <a:r>
              <a:rPr lang="en-US" sz="2800" dirty="0"/>
              <a:t>Statements</a:t>
            </a:r>
            <a:br>
              <a:rPr lang="en-US" sz="2800" dirty="0"/>
            </a:br>
            <a:r>
              <a:rPr lang="en-US" sz="2800" dirty="0"/>
              <a:t>Locking</a:t>
            </a:r>
          </a:p>
        </p:txBody>
      </p:sp>
    </p:spTree>
    <p:extLst>
      <p:ext uri="{BB962C8B-B14F-4D97-AF65-F5344CB8AC3E}">
        <p14:creationId xmlns:p14="http://schemas.microsoft.com/office/powerpoint/2010/main" val="65761405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326109" y="567271"/>
            <a:ext cx="6855679" cy="327135"/>
          </a:xfrm>
        </p:spPr>
        <p:txBody>
          <a:bodyPr/>
          <a:lstStyle/>
          <a:p>
            <a:r>
              <a:rPr lang="en-GB" dirty="0"/>
              <a:t>Global Card Access</a:t>
            </a:r>
          </a:p>
        </p:txBody>
      </p:sp>
      <p:sp>
        <p:nvSpPr>
          <p:cNvPr id="4" name="Rectangle 3"/>
          <p:cNvSpPr/>
          <p:nvPr/>
        </p:nvSpPr>
        <p:spPr>
          <a:xfrm>
            <a:off x="251687" y="963469"/>
            <a:ext cx="8655305" cy="4832092"/>
          </a:xfrm>
          <a:prstGeom prst="rect">
            <a:avLst/>
          </a:prstGeom>
        </p:spPr>
        <p:txBody>
          <a:bodyPr wrap="square">
            <a:spAutoFit/>
          </a:bodyPr>
          <a:lstStyle/>
          <a:p>
            <a:r>
              <a:rPr lang="en-US" sz="1400" b="1" u="sng" dirty="0"/>
              <a:t>Quick Actions menu</a:t>
            </a:r>
            <a:r>
              <a:rPr lang="en-US" sz="1400" dirty="0"/>
              <a:t>- Options listed in this menu will vary depending on company configuration and availability per region.</a:t>
            </a:r>
          </a:p>
          <a:p>
            <a:pPr marL="742950" lvl="1" indent="-285750">
              <a:buFont typeface="Arial" panose="020B0604020202020204" pitchFamily="34" charset="0"/>
              <a:buChar char="•"/>
            </a:pPr>
            <a:r>
              <a:rPr lang="en-US" sz="1400" b="1" dirty="0"/>
              <a:t>Manage alerts </a:t>
            </a:r>
            <a:r>
              <a:rPr lang="en-US" sz="1400" dirty="0"/>
              <a:t>- Click </a:t>
            </a:r>
            <a:r>
              <a:rPr lang="en-US" sz="1400" b="1" dirty="0"/>
              <a:t>Manage alerts </a:t>
            </a:r>
            <a:r>
              <a:rPr lang="en-US" sz="1400" dirty="0"/>
              <a:t>to set up preferences, contacts and alerts.</a:t>
            </a:r>
          </a:p>
          <a:p>
            <a:pPr marL="742950" lvl="1" indent="-285750">
              <a:buFont typeface="Arial" panose="020B0604020202020204" pitchFamily="34" charset="0"/>
              <a:buChar char="•"/>
            </a:pPr>
            <a:r>
              <a:rPr lang="en-US" sz="1400" b="1" dirty="0"/>
              <a:t>Lock Card </a:t>
            </a:r>
            <a:r>
              <a:rPr lang="en-US" sz="1400" dirty="0"/>
              <a:t>- Click </a:t>
            </a:r>
            <a:r>
              <a:rPr lang="en-US" sz="1400" b="1" dirty="0"/>
              <a:t>Lock Card </a:t>
            </a:r>
            <a:r>
              <a:rPr lang="en-US" sz="1400" dirty="0"/>
              <a:t>to place a temporary hold on your corporate card if it is lost, stolen, or compromised.</a:t>
            </a:r>
          </a:p>
          <a:p>
            <a:pPr marL="742950" lvl="1" indent="-285750">
              <a:buFont typeface="Arial" panose="020B0604020202020204" pitchFamily="34" charset="0"/>
              <a:buChar char="•"/>
            </a:pPr>
            <a:r>
              <a:rPr lang="en-US" sz="1400" b="1" dirty="0"/>
              <a:t>Unlock Card </a:t>
            </a:r>
            <a:r>
              <a:rPr lang="en-US" sz="1400" dirty="0"/>
              <a:t>- Click </a:t>
            </a:r>
            <a:r>
              <a:rPr lang="en-US" sz="1400" b="1" dirty="0"/>
              <a:t>Unlock Card </a:t>
            </a:r>
            <a:r>
              <a:rPr lang="en-US" sz="1400" dirty="0"/>
              <a:t>to remove the temporary hold on your corporate card.</a:t>
            </a:r>
          </a:p>
          <a:p>
            <a:pPr marL="742950" lvl="1" indent="-285750">
              <a:buFont typeface="Arial" panose="020B0604020202020204" pitchFamily="34" charset="0"/>
              <a:buChar char="•"/>
            </a:pPr>
            <a:r>
              <a:rPr lang="en-US" sz="1400" b="1" dirty="0"/>
              <a:t>View statements </a:t>
            </a:r>
            <a:r>
              <a:rPr lang="en-US" sz="1400" dirty="0"/>
              <a:t>– Click </a:t>
            </a:r>
            <a:r>
              <a:rPr lang="en-US" sz="1400" b="1" dirty="0"/>
              <a:t>View statements </a:t>
            </a:r>
            <a:r>
              <a:rPr lang="en-US" sz="1400" dirty="0"/>
              <a:t>to view current and prior (rolling 13 months) card statements. An email notification is sent when your statement is available for viewing.</a:t>
            </a:r>
          </a:p>
          <a:p>
            <a:pPr marL="742950" lvl="1" indent="-285750">
              <a:buFont typeface="Arial" panose="020B0604020202020204" pitchFamily="34" charset="0"/>
              <a:buChar char="•"/>
            </a:pPr>
            <a:r>
              <a:rPr lang="en-US" sz="1400" b="1" dirty="0"/>
              <a:t>PIN Check </a:t>
            </a:r>
          </a:p>
          <a:p>
            <a:pPr marL="742950" lvl="1" indent="-285750">
              <a:buFont typeface="Arial" panose="020B0604020202020204" pitchFamily="34" charset="0"/>
              <a:buChar char="•"/>
            </a:pPr>
            <a:r>
              <a:rPr lang="en-US" sz="1400" b="1" dirty="0"/>
              <a:t>Card activation and PIN </a:t>
            </a:r>
            <a:r>
              <a:rPr lang="en-US" sz="1400" dirty="0"/>
              <a:t>change for cardholders</a:t>
            </a:r>
          </a:p>
          <a:p>
            <a:endParaRPr lang="en-US" sz="1400" dirty="0"/>
          </a:p>
          <a:p>
            <a:r>
              <a:rPr lang="en-US" sz="1400" b="1" u="sng" dirty="0"/>
              <a:t>Add an additional card to your existing GCA account</a:t>
            </a:r>
          </a:p>
          <a:p>
            <a:r>
              <a:rPr lang="en-US" sz="1400" dirty="0"/>
              <a:t>Under the Card Management dropdown select “Register a card”. Enter the </a:t>
            </a:r>
            <a:r>
              <a:rPr lang="en-US" sz="1400" dirty="0">
                <a:latin typeface="Calibri" panose="020F0502020204030204" pitchFamily="34" charset="0"/>
                <a:ea typeface="Calibri" panose="020F0502020204030204" pitchFamily="34" charset="0"/>
                <a:cs typeface="Calibri" panose="020F0502020204030204" pitchFamily="34" charset="0"/>
              </a:rPr>
              <a:t>full 16 digit card number in the field. Make sure the “I am a cardholder. This is my corporate card.” option is selected before clicking the Continue button. Enter the card information in the appropriate fields, select “Verification ID” from the dropdown and enter your Employee ID number. </a:t>
            </a:r>
            <a:r>
              <a:rPr lang="en-US" sz="1400" dirty="0">
                <a:solidFill>
                  <a:srgbClr val="3B3838"/>
                </a:solidFill>
                <a:latin typeface="Calibri" panose="020F0502020204030204" pitchFamily="34" charset="0"/>
                <a:ea typeface="Calibri" panose="020F0502020204030204" pitchFamily="34" charset="0"/>
                <a:cs typeface="Calibri" panose="020F0502020204030204" pitchFamily="34" charset="0"/>
              </a:rPr>
              <a:t>Once you’ve accepted the Terms and Conditions GCA will return you to the account home page</a:t>
            </a:r>
          </a:p>
          <a:p>
            <a:endParaRPr lang="en-US" sz="1400" dirty="0">
              <a:solidFill>
                <a:srgbClr val="3B3838"/>
              </a:solidFill>
              <a:latin typeface="Calibri" panose="020F0502020204030204" pitchFamily="34" charset="0"/>
              <a:ea typeface="Calibri" panose="020F0502020204030204" pitchFamily="34" charset="0"/>
              <a:cs typeface="Calibri" panose="020F0502020204030204" pitchFamily="34" charset="0"/>
            </a:endParaRPr>
          </a:p>
          <a:p>
            <a:r>
              <a:rPr lang="en-US" sz="1400" dirty="0">
                <a:solidFill>
                  <a:srgbClr val="3B3838"/>
                </a:solidFill>
                <a:latin typeface="Calibri" panose="020F0502020204030204" pitchFamily="34" charset="0"/>
                <a:ea typeface="Calibri" panose="020F0502020204030204" pitchFamily="34" charset="0"/>
                <a:cs typeface="Calibri" panose="020F0502020204030204" pitchFamily="34" charset="0"/>
              </a:rPr>
              <a:t>A Activate your card box should popup in the middle of the GCA webpage. Verify the last four digits match your card and click the Activate button</a:t>
            </a:r>
            <a:r>
              <a:rPr lang="en-GB" sz="1400" dirty="0">
                <a:solidFill>
                  <a:srgbClr val="3B3838"/>
                </a:solidFill>
                <a:latin typeface="Calibri" panose="020F0502020204030204" pitchFamily="34" charset="0"/>
                <a:ea typeface="Calibri" panose="020F0502020204030204" pitchFamily="34" charset="0"/>
                <a:cs typeface="Calibri" panose="020F0502020204030204" pitchFamily="34" charset="0"/>
              </a:rPr>
              <a:t>.</a:t>
            </a:r>
          </a:p>
          <a:p>
            <a:endParaRPr lang="en-GB" sz="1400" dirty="0">
              <a:solidFill>
                <a:srgbClr val="3B3838"/>
              </a:solidFill>
              <a:latin typeface="Calibri" panose="020F0502020204030204" pitchFamily="34" charset="0"/>
              <a:ea typeface="Calibri" panose="020F0502020204030204" pitchFamily="34" charset="0"/>
              <a:cs typeface="Calibri" panose="020F0502020204030204" pitchFamily="34" charset="0"/>
            </a:endParaRPr>
          </a:p>
          <a:p>
            <a:r>
              <a:rPr lang="en-GB" sz="1400" dirty="0">
                <a:solidFill>
                  <a:srgbClr val="3B3838"/>
                </a:solidFill>
                <a:latin typeface="Calibri" panose="020F0502020204030204" pitchFamily="34" charset="0"/>
                <a:ea typeface="Calibri" panose="020F0502020204030204" pitchFamily="34" charset="0"/>
                <a:cs typeface="Calibri" panose="020F0502020204030204" pitchFamily="34" charset="0"/>
              </a:rPr>
              <a:t>Under the Bank of America logo in the top left corner there will now be a dropdown for you to toggle between your cards. </a:t>
            </a:r>
            <a:endParaRPr lang="en-US" sz="1400" dirty="0">
              <a:solidFill>
                <a:srgbClr val="3B3838"/>
              </a:solidFill>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54427802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326109" y="567271"/>
            <a:ext cx="6855679" cy="327135"/>
          </a:xfrm>
        </p:spPr>
        <p:txBody>
          <a:bodyPr/>
          <a:lstStyle/>
          <a:p>
            <a:r>
              <a:rPr lang="en-GB" dirty="0"/>
              <a:t>Global Card Access- Corporate Card Alerts</a:t>
            </a:r>
          </a:p>
        </p:txBody>
      </p:sp>
      <p:sp>
        <p:nvSpPr>
          <p:cNvPr id="4" name="Rectangle 3"/>
          <p:cNvSpPr/>
          <p:nvPr/>
        </p:nvSpPr>
        <p:spPr>
          <a:xfrm>
            <a:off x="251687" y="1075989"/>
            <a:ext cx="8619889" cy="4087657"/>
          </a:xfrm>
          <a:prstGeom prst="rect">
            <a:avLst/>
          </a:prstGeom>
        </p:spPr>
        <p:txBody>
          <a:bodyPr wrap="square">
            <a:spAutoFit/>
          </a:bodyPr>
          <a:lstStyle/>
          <a:p>
            <a:r>
              <a:rPr lang="en-US" sz="1600" dirty="0">
                <a:ea typeface="Calibri" panose="020F0502020204030204" pitchFamily="34" charset="0"/>
                <a:cs typeface="Calibri" panose="020F0502020204030204" pitchFamily="34" charset="0"/>
              </a:rPr>
              <a:t>The Global Card Access website also used to enroll your card for corporate card alerts.  This feature allows you to receive real-time activity notifications with phone call, email, or text message alerts, which is particularly useful when fraud is suspected.</a:t>
            </a:r>
          </a:p>
          <a:p>
            <a:endParaRPr lang="en-US" sz="1454" dirty="0">
              <a:latin typeface="Calibri" panose="020F0502020204030204" pitchFamily="34" charset="0"/>
              <a:ea typeface="Calibri" panose="020F0502020204030204" pitchFamily="34" charset="0"/>
              <a:cs typeface="Calibri" panose="020F0502020204030204" pitchFamily="34" charset="0"/>
            </a:endParaRPr>
          </a:p>
          <a:p>
            <a:r>
              <a:rPr lang="en-US" sz="1400" b="1" dirty="0">
                <a:latin typeface="Calibri" panose="020F0502020204030204" pitchFamily="34" charset="0"/>
                <a:ea typeface="Calibri" panose="020F0502020204030204" pitchFamily="34" charset="0"/>
                <a:cs typeface="Calibri" panose="020F0502020204030204" pitchFamily="34" charset="0"/>
              </a:rPr>
              <a:t>The Individual Account Alert Types include:</a:t>
            </a:r>
          </a:p>
          <a:p>
            <a:pPr marL="716861" lvl="1" indent="-259661">
              <a:buFont typeface="Arial" panose="020B0604020202020204" pitchFamily="34" charset="0"/>
              <a:buChar char="•"/>
            </a:pPr>
            <a:r>
              <a:rPr lang="en-US" sz="1400" dirty="0">
                <a:latin typeface="Calibri" panose="020F0502020204030204" pitchFamily="34" charset="0"/>
                <a:ea typeface="Calibri" panose="020F0502020204030204" pitchFamily="34" charset="0"/>
                <a:cs typeface="Calibri" panose="020F0502020204030204" pitchFamily="34" charset="0"/>
              </a:rPr>
              <a:t>Suspicious Activity</a:t>
            </a:r>
          </a:p>
          <a:p>
            <a:pPr marL="716861" lvl="1" indent="-259661">
              <a:buFont typeface="Arial" panose="020B0604020202020204" pitchFamily="34" charset="0"/>
              <a:buChar char="•"/>
            </a:pPr>
            <a:r>
              <a:rPr lang="en-US" sz="1400" dirty="0">
                <a:latin typeface="Calibri" panose="020F0502020204030204" pitchFamily="34" charset="0"/>
                <a:ea typeface="Calibri" panose="020F0502020204030204" pitchFamily="34" charset="0"/>
                <a:cs typeface="Calibri" panose="020F0502020204030204" pitchFamily="34" charset="0"/>
              </a:rPr>
              <a:t>Purchase Amount</a:t>
            </a:r>
          </a:p>
          <a:p>
            <a:pPr marL="716861" lvl="1" indent="-259661">
              <a:buFont typeface="Arial" panose="020B0604020202020204" pitchFamily="34" charset="0"/>
              <a:buChar char="•"/>
            </a:pPr>
            <a:r>
              <a:rPr lang="en-US" sz="1400" dirty="0">
                <a:latin typeface="Calibri" panose="020F0502020204030204" pitchFamily="34" charset="0"/>
                <a:ea typeface="Calibri" panose="020F0502020204030204" pitchFamily="34" charset="0"/>
                <a:cs typeface="Calibri" panose="020F0502020204030204" pitchFamily="34" charset="0"/>
              </a:rPr>
              <a:t>Distance From Zip</a:t>
            </a:r>
          </a:p>
          <a:p>
            <a:pPr marL="716861" lvl="1" indent="-259661">
              <a:buFont typeface="Arial" panose="020B0604020202020204" pitchFamily="34" charset="0"/>
              <a:buChar char="•"/>
            </a:pPr>
            <a:r>
              <a:rPr lang="en-US" sz="1400" dirty="0">
                <a:latin typeface="Calibri" panose="020F0502020204030204" pitchFamily="34" charset="0"/>
                <a:ea typeface="Calibri" panose="020F0502020204030204" pitchFamily="34" charset="0"/>
                <a:cs typeface="Calibri" panose="020F0502020204030204" pitchFamily="34" charset="0"/>
              </a:rPr>
              <a:t>Specific Balance Amount</a:t>
            </a:r>
          </a:p>
          <a:p>
            <a:pPr marL="716861" lvl="1" indent="-259661">
              <a:buFont typeface="Arial" panose="020B0604020202020204" pitchFamily="34" charset="0"/>
              <a:buChar char="•"/>
            </a:pPr>
            <a:r>
              <a:rPr lang="en-US" sz="1400" dirty="0">
                <a:latin typeface="Calibri" panose="020F0502020204030204" pitchFamily="34" charset="0"/>
                <a:ea typeface="Calibri" panose="020F0502020204030204" pitchFamily="34" charset="0"/>
                <a:cs typeface="Calibri" panose="020F0502020204030204" pitchFamily="34" charset="0"/>
              </a:rPr>
              <a:t>Merchant State/Country/Type</a:t>
            </a:r>
          </a:p>
          <a:p>
            <a:pPr marL="716861" lvl="1" indent="-259661">
              <a:buFont typeface="Arial" panose="020B0604020202020204" pitchFamily="34" charset="0"/>
              <a:buChar char="•"/>
            </a:pPr>
            <a:r>
              <a:rPr lang="en-US" sz="1400" dirty="0">
                <a:latin typeface="Calibri" panose="020F0502020204030204" pitchFamily="34" charset="0"/>
                <a:ea typeface="Calibri" panose="020F0502020204030204" pitchFamily="34" charset="0"/>
                <a:cs typeface="Calibri" panose="020F0502020204030204" pitchFamily="34" charset="0"/>
              </a:rPr>
              <a:t>Mail/Phone/Internet Purchase</a:t>
            </a:r>
          </a:p>
          <a:p>
            <a:pPr marL="716861" lvl="1" indent="-259661">
              <a:buFont typeface="Arial" panose="020B0604020202020204" pitchFamily="34" charset="0"/>
              <a:buChar char="•"/>
            </a:pPr>
            <a:r>
              <a:rPr lang="en-US" sz="1400" dirty="0">
                <a:latin typeface="Calibri" panose="020F0502020204030204" pitchFamily="34" charset="0"/>
                <a:ea typeface="Calibri" panose="020F0502020204030204" pitchFamily="34" charset="0"/>
                <a:cs typeface="Calibri" panose="020F0502020204030204" pitchFamily="34" charset="0"/>
              </a:rPr>
              <a:t>Purchase Declined</a:t>
            </a:r>
          </a:p>
          <a:p>
            <a:pPr marL="716861" lvl="1" indent="-259661">
              <a:buFont typeface="Arial" panose="020B0604020202020204" pitchFamily="34" charset="0"/>
              <a:buChar char="•"/>
            </a:pPr>
            <a:r>
              <a:rPr lang="en-US" sz="1400" dirty="0">
                <a:latin typeface="Calibri" panose="020F0502020204030204" pitchFamily="34" charset="0"/>
                <a:ea typeface="Calibri" panose="020F0502020204030204" pitchFamily="34" charset="0"/>
                <a:cs typeface="Calibri" panose="020F0502020204030204" pitchFamily="34" charset="0"/>
              </a:rPr>
              <a:t>Cash Purchase</a:t>
            </a:r>
          </a:p>
          <a:p>
            <a:pPr marL="716861" lvl="1" indent="-259661">
              <a:buFont typeface="Arial" panose="020B0604020202020204" pitchFamily="34" charset="0"/>
              <a:buChar char="•"/>
            </a:pPr>
            <a:r>
              <a:rPr lang="en-US" sz="1400" dirty="0">
                <a:latin typeface="Calibri" panose="020F0502020204030204" pitchFamily="34" charset="0"/>
                <a:ea typeface="Calibri" panose="020F0502020204030204" pitchFamily="34" charset="0"/>
                <a:cs typeface="Calibri" panose="020F0502020204030204" pitchFamily="34" charset="0"/>
              </a:rPr>
              <a:t>Credit Available</a:t>
            </a:r>
          </a:p>
          <a:p>
            <a:pPr marL="716861" lvl="1" indent="-259661">
              <a:buFont typeface="Arial" panose="020B0604020202020204" pitchFamily="34" charset="0"/>
              <a:buChar char="•"/>
            </a:pPr>
            <a:r>
              <a:rPr lang="en-US" sz="1400" dirty="0">
                <a:latin typeface="Calibri" panose="020F0502020204030204" pitchFamily="34" charset="0"/>
                <a:ea typeface="Calibri" panose="020F0502020204030204" pitchFamily="34" charset="0"/>
                <a:cs typeface="Calibri" panose="020F0502020204030204" pitchFamily="34" charset="0"/>
              </a:rPr>
              <a:t>% of Credit Limit (Multi-Threshold)</a:t>
            </a:r>
          </a:p>
          <a:p>
            <a:pPr marL="716861" lvl="1" indent="-259661">
              <a:buFont typeface="Arial" panose="020B0604020202020204" pitchFamily="34" charset="0"/>
              <a:buChar char="•"/>
            </a:pPr>
            <a:r>
              <a:rPr lang="en-US" sz="1400" dirty="0">
                <a:latin typeface="Calibri" panose="020F0502020204030204" pitchFamily="34" charset="0"/>
                <a:ea typeface="Calibri" panose="020F0502020204030204" pitchFamily="34" charset="0"/>
                <a:cs typeface="Calibri" panose="020F0502020204030204" pitchFamily="34" charset="0"/>
              </a:rPr>
              <a:t>Specific Balance Amount</a:t>
            </a:r>
          </a:p>
          <a:p>
            <a:pPr lvl="1"/>
            <a:endParaRPr lang="en-GB" sz="1454" dirty="0">
              <a:latin typeface="Calibri" panose="020F0502020204030204" pitchFamily="34" charset="0"/>
              <a:ea typeface="Calibri" panose="020F0502020204030204" pitchFamily="34" charset="0"/>
              <a:cs typeface="Calibri" panose="020F0502020204030204" pitchFamily="34" charset="0"/>
            </a:endParaRPr>
          </a:p>
          <a:p>
            <a:r>
              <a:rPr lang="en-GB" sz="1454" dirty="0">
                <a:latin typeface="Calibri" panose="020F0502020204030204" pitchFamily="34" charset="0"/>
                <a:ea typeface="Calibri" panose="020F0502020204030204" pitchFamily="34" charset="0"/>
                <a:cs typeface="Calibri" panose="020F0502020204030204" pitchFamily="34" charset="0"/>
              </a:rPr>
              <a:t>Go to the Help menu to access a Quick Reference Guide and Alerts Fact Sheet</a:t>
            </a:r>
          </a:p>
        </p:txBody>
      </p:sp>
    </p:spTree>
    <p:extLst>
      <p:ext uri="{BB962C8B-B14F-4D97-AF65-F5344CB8AC3E}">
        <p14:creationId xmlns:p14="http://schemas.microsoft.com/office/powerpoint/2010/main" val="1100257057"/>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JAZZAPSOBJECTTYPE" val="insidestamp1shape"/>
</p:tagLst>
</file>

<file path=ppt/tags/tag10.xml><?xml version="1.0" encoding="utf-8"?>
<p:tagLst xmlns:a="http://schemas.openxmlformats.org/drawingml/2006/main" xmlns:r="http://schemas.openxmlformats.org/officeDocument/2006/relationships" xmlns:p="http://schemas.openxmlformats.org/presentationml/2006/main">
  <p:tag name="JAZZAPSOBJECTTYPE" val="insidelogosectiondivider"/>
</p:tagLst>
</file>

<file path=ppt/tags/tag11.xml><?xml version="1.0" encoding="utf-8"?>
<p:tagLst xmlns:a="http://schemas.openxmlformats.org/drawingml/2006/main" xmlns:r="http://schemas.openxmlformats.org/officeDocument/2006/relationships" xmlns:p="http://schemas.openxmlformats.org/presentationml/2006/main">
  <p:tag name="JAZZAPSOBJECTTYPE" val="insidestampspacer"/>
</p:tagLst>
</file>

<file path=ppt/tags/tag12.xml><?xml version="1.0" encoding="utf-8"?>
<p:tagLst xmlns:a="http://schemas.openxmlformats.org/drawingml/2006/main" xmlns:r="http://schemas.openxmlformats.org/officeDocument/2006/relationships" xmlns:p="http://schemas.openxmlformats.org/presentationml/2006/main">
  <p:tag name="JAZZAPSOBJECTTYPE" val="insidestampmaxdimension"/>
</p:tagLst>
</file>

<file path=ppt/tags/tag13.xml><?xml version="1.0" encoding="utf-8"?>
<p:tagLst xmlns:a="http://schemas.openxmlformats.org/drawingml/2006/main" xmlns:r="http://schemas.openxmlformats.org/officeDocument/2006/relationships" xmlns:p="http://schemas.openxmlformats.org/presentationml/2006/main">
  <p:tag name="JAZZAPSOBJECTTYPE" val="insidestampsection"/>
  <p:tag name="JAZZAPSLOGOSECTIONID" val="faac917f-8f7c-4210-8d2f-7026682dd036"/>
</p:tagLst>
</file>

<file path=ppt/tags/tag2.xml><?xml version="1.0" encoding="utf-8"?>
<p:tagLst xmlns:a="http://schemas.openxmlformats.org/drawingml/2006/main" xmlns:r="http://schemas.openxmlformats.org/officeDocument/2006/relationships" xmlns:p="http://schemas.openxmlformats.org/presentationml/2006/main">
  <p:tag name="JAZZAPSOBJECTTYPE" val="insidestamp2shape"/>
</p:tagLst>
</file>

<file path=ppt/tags/tag3.xml><?xml version="1.0" encoding="utf-8"?>
<p:tagLst xmlns:a="http://schemas.openxmlformats.org/drawingml/2006/main" xmlns:r="http://schemas.openxmlformats.org/officeDocument/2006/relationships" xmlns:p="http://schemas.openxmlformats.org/presentationml/2006/main">
  <p:tag name="JAZZAPSASSET" val="{&quot;TagItem&quot;:{&quot;JazzAPSAsset&quot;:&quot;Y&quot;}}"/>
</p:tagLst>
</file>

<file path=ppt/tags/tag4.xml><?xml version="1.0" encoding="utf-8"?>
<p:tagLst xmlns:a="http://schemas.openxmlformats.org/drawingml/2006/main" xmlns:r="http://schemas.openxmlformats.org/officeDocument/2006/relationships" xmlns:p="http://schemas.openxmlformats.org/presentationml/2006/main">
  <p:tag name="JAZZAPSASSET" val="{&quot;TagItem&quot;:{&quot;JazzAPSAsset&quot;:&quot;Y&quot;}}"/>
</p:tagLst>
</file>

<file path=ppt/tags/tag5.xml><?xml version="1.0" encoding="utf-8"?>
<p:tagLst xmlns:a="http://schemas.openxmlformats.org/drawingml/2006/main" xmlns:r="http://schemas.openxmlformats.org/officeDocument/2006/relationships" xmlns:p="http://schemas.openxmlformats.org/presentationml/2006/main">
  <p:tag name="JAZZAPSASSET" val="{&quot;TagItem&quot;:{&quot;JazzAPSAsset&quot;:&quot;Y&quot;}}"/>
</p:tagLst>
</file>

<file path=ppt/tags/tag6.xml><?xml version="1.0" encoding="utf-8"?>
<p:tagLst xmlns:a="http://schemas.openxmlformats.org/drawingml/2006/main" xmlns:r="http://schemas.openxmlformats.org/officeDocument/2006/relationships" xmlns:p="http://schemas.openxmlformats.org/presentationml/2006/main">
  <p:tag name="JAZZAPSASSET" val="{&quot;TagItem&quot;:{&quot;JazzAPSAsset&quot;:&quot;Y&quot;}}"/>
</p:tagLst>
</file>

<file path=ppt/tags/tag7.xml><?xml version="1.0" encoding="utf-8"?>
<p:tagLst xmlns:a="http://schemas.openxmlformats.org/drawingml/2006/main" xmlns:r="http://schemas.openxmlformats.org/officeDocument/2006/relationships" xmlns:p="http://schemas.openxmlformats.org/presentationml/2006/main">
  <p:tag name="JAZZAPSOBJECTTYPE" val="insidelogosection"/>
  <p:tag name="JAZZAPSLOGOSECTIONID" val="d2ae8786-8cf2-4af6-a1ef-9a79e10d4228"/>
</p:tagLst>
</file>

<file path=ppt/tags/tag8.xml><?xml version="1.0" encoding="utf-8"?>
<p:tagLst xmlns:a="http://schemas.openxmlformats.org/drawingml/2006/main" xmlns:r="http://schemas.openxmlformats.org/officeDocument/2006/relationships" xmlns:p="http://schemas.openxmlformats.org/presentationml/2006/main">
  <p:tag name="JAZZAPSOBJECTTYPE" val="insidelogomaxdimension"/>
</p:tagLst>
</file>

<file path=ppt/tags/tag9.xml><?xml version="1.0" encoding="utf-8"?>
<p:tagLst xmlns:a="http://schemas.openxmlformats.org/drawingml/2006/main" xmlns:r="http://schemas.openxmlformats.org/officeDocument/2006/relationships" xmlns:p="http://schemas.openxmlformats.org/presentationml/2006/main">
  <p:tag name="JAZZAPSOBJECTTYPE" val="insidelogospacer"/>
</p:tagLst>
</file>

<file path=ppt/theme/theme1.xml><?xml version="1.0" encoding="utf-8"?>
<a:theme xmlns:a="http://schemas.openxmlformats.org/drawingml/2006/main" name="Enterprise_Printer_Friendly_Confidential">
  <a:themeElements>
    <a:clrScheme name="BoA">
      <a:dk1>
        <a:srgbClr val="000000"/>
      </a:dk1>
      <a:lt1>
        <a:srgbClr val="FFFFFF"/>
      </a:lt1>
      <a:dk2>
        <a:srgbClr val="D5D5D5"/>
      </a:dk2>
      <a:lt2>
        <a:srgbClr val="EDEDED"/>
      </a:lt2>
      <a:accent1>
        <a:srgbClr val="E31837"/>
      </a:accent1>
      <a:accent2>
        <a:srgbClr val="780032"/>
      </a:accent2>
      <a:accent3>
        <a:srgbClr val="012069"/>
      </a:accent3>
      <a:accent4>
        <a:srgbClr val="0051C2"/>
      </a:accent4>
      <a:accent5>
        <a:srgbClr val="009CDE"/>
      </a:accent5>
      <a:accent6>
        <a:srgbClr val="D3EFFC"/>
      </a:accent6>
      <a:hlink>
        <a:srgbClr val="0052C2"/>
      </a:hlink>
      <a:folHlink>
        <a:srgbClr val="012169"/>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AC">
      <a:fillStyleLst>
        <a:solidFill>
          <a:schemeClr val="phClr"/>
        </a:solidFill>
        <a:gradFill rotWithShape="1">
          <a:gsLst>
            <a:gs pos="0">
              <a:schemeClr val="phClr">
                <a:tint val="100000"/>
                <a:shade val="50000"/>
                <a:satMod val="125000"/>
              </a:schemeClr>
            </a:gs>
            <a:gs pos="50000">
              <a:schemeClr val="phClr">
                <a:tint val="100000"/>
                <a:shade val="75000"/>
                <a:satMod val="125000"/>
              </a:schemeClr>
            </a:gs>
            <a:gs pos="100000">
              <a:schemeClr val="phClr">
                <a:tint val="100000"/>
                <a:shade val="98000"/>
                <a:satMod val="115000"/>
              </a:schemeClr>
            </a:gs>
          </a:gsLst>
          <a:lin ang="16200000" scaled="1"/>
        </a:gradFill>
        <a:gradFill rotWithShape="1">
          <a:gsLst>
            <a:gs pos="0">
              <a:schemeClr val="phClr">
                <a:shade val="50000"/>
                <a:satMod val="130000"/>
              </a:schemeClr>
            </a:gs>
            <a:gs pos="40000">
              <a:schemeClr val="phClr">
                <a:shade val="75000"/>
                <a:satMod val="140000"/>
              </a:schemeClr>
            </a:gs>
            <a:gs pos="100000">
              <a:schemeClr val="phClr">
                <a:shade val="100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outerShdw blurRad="63500" dist="38100" dir="2700000" algn="ctr" rotWithShape="0">
              <a:srgbClr val="000000">
                <a:alpha val="35000"/>
              </a:srgbClr>
            </a:outerShdw>
          </a:effectLst>
          <a:scene3d>
            <a:camera prst="orthographicFront">
              <a:rot lat="0" lon="0" rev="0"/>
            </a:camera>
            <a:lightRig rig="threePt" dir="tl"/>
          </a:scene3d>
          <a:sp3d contourW="12700">
            <a:bevelT w="0" h="0"/>
            <a:contourClr>
              <a:srgbClr val="FFFFFF"/>
            </a:contourClr>
          </a:sp3d>
        </a:effectStyle>
        <a:effectStyle>
          <a:effectLst>
            <a:outerShdw blurRad="50800" dist="12700" dir="2700000" algn="ctr" rotWithShape="0">
              <a:srgbClr val="000000">
                <a:alpha val="40000"/>
              </a:srgbClr>
            </a:outerShdw>
          </a:effectLst>
          <a:scene3d>
            <a:camera prst="orthographicFront">
              <a:rot lat="0" lon="0" rev="0"/>
            </a:camera>
            <a:lightRig rig="balanced" dir="t">
              <a:rot lat="0" lon="0" rev="1200000"/>
            </a:lightRig>
          </a:scene3d>
          <a:sp3d>
            <a:bevelT w="508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3"/>
        </a:solidFill>
        <a:ln w="9525" cap="flat" cmpd="sng" algn="ctr">
          <a:noFill/>
          <a:prstDash val="solid"/>
          <a:round/>
          <a:headEnd type="none" w="med" len="med"/>
          <a:tailEnd type="none" w="med" len="med"/>
        </a:ln>
        <a:effectLst/>
        <a:extLst/>
      </a:spPr>
      <a:bodyPr vert="horz" wrap="none" lIns="91440" tIns="45720" rIns="91440" bIns="45720" numCol="1" rtlCol="0" anchor="ctr"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sz="2400" b="0" i="0" u="none" strike="noStrike" cap="none" normalizeH="0" baseline="0">
            <a:ln>
              <a:noFill/>
            </a:ln>
            <a:solidFill>
              <a:srgbClr val="000000"/>
            </a:solidFill>
            <a:effectLst/>
            <a:latin typeface="Arial" charset="0"/>
          </a:defRPr>
        </a:defPPr>
      </a:lstStyle>
    </a:spDef>
  </a:objectDefaults>
  <a:extraClrSchemeLst/>
  <a:extLst>
    <a:ext uri="{05A4C25C-085E-4340-85A3-A5531E510DB2}">
      <thm15:themeFamily xmlns:thm15="http://schemas.microsoft.com/office/thememl/2012/main" name="PRES-01-19-2322_F_Enterprise-PPT_Printer-Friendly-Confidential" id="{97077199-D8C6-2C4F-AE05-377D438B1480}" vid="{B5A506BD-C686-1A43-A990-C5C21EDC4AD5}"/>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FSO_x0020_Organization xmlns="d70a7923-0d34-42d6-b861-cc5ba2061430">LATAM FSO / Card / Fraud</TFSO_x0020_Organization>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FE57C69FE750F141990EF203906D6533" ma:contentTypeVersion="2" ma:contentTypeDescription="Create a new document." ma:contentTypeScope="" ma:versionID="ae202637fb77696c9ae69cb011c17aa3">
  <xsd:schema xmlns:xsd="http://www.w3.org/2001/XMLSchema" xmlns:xs="http://www.w3.org/2001/XMLSchema" xmlns:p="http://schemas.microsoft.com/office/2006/metadata/properties" xmlns:ns2="d70a7923-0d34-42d6-b861-cc5ba2061430" xmlns:ns3="ca92b5f6-aafe-4dad-b787-b665378e28c7" targetNamespace="http://schemas.microsoft.com/office/2006/metadata/properties" ma:root="true" ma:fieldsID="5de5fec5cea81b800b3e079727836025" ns2:_="" ns3:_="">
    <xsd:import namespace="d70a7923-0d34-42d6-b861-cc5ba2061430"/>
    <xsd:import namespace="ca92b5f6-aafe-4dad-b787-b665378e28c7"/>
    <xsd:element name="properties">
      <xsd:complexType>
        <xsd:sequence>
          <xsd:element name="documentManagement">
            <xsd:complexType>
              <xsd:all>
                <xsd:element ref="ns2:TFSO_x0020_Organization" minOccurs="0"/>
                <xsd:element ref="ns3:SharedWithUser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70a7923-0d34-42d6-b861-cc5ba2061430" elementFormDefault="qualified">
    <xsd:import namespace="http://schemas.microsoft.com/office/2006/documentManagement/types"/>
    <xsd:import namespace="http://schemas.microsoft.com/office/infopath/2007/PartnerControls"/>
    <xsd:element name="TFSO_x0020_Organization" ma:index="8" nillable="true" ma:displayName="TFSO Organization" ma:format="Dropdown" ma:internalName="TFSO_x0020_Organization">
      <xsd:simpleType>
        <xsd:restriction base="dms:Choice">
          <xsd:enumeration value="North America FS"/>
          <xsd:enumeration value="APAC FSO"/>
          <xsd:enumeration value="EMEA FSO"/>
          <xsd:enumeration value="LATAM FSO / Card / Fraud"/>
          <xsd:enumeration value="Global Treasury Operations"/>
          <xsd:enumeration value="COO / Business Support"/>
        </xsd:restriction>
      </xsd:simpleType>
    </xsd:element>
  </xsd:schema>
  <xsd:schema xmlns:xsd="http://www.w3.org/2001/XMLSchema" xmlns:xs="http://www.w3.org/2001/XMLSchema" xmlns:dms="http://schemas.microsoft.com/office/2006/documentManagement/types" xmlns:pc="http://schemas.microsoft.com/office/infopath/2007/PartnerControls" targetNamespace="ca92b5f6-aafe-4dad-b787-b665378e28c7" elementFormDefault="qualified">
    <xsd:import namespace="http://schemas.microsoft.com/office/2006/documentManagement/types"/>
    <xsd:import namespace="http://schemas.microsoft.com/office/infopath/2007/PartnerControls"/>
    <xsd:element name="SharedWithUsers" ma:index="9"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C78BE686-101E-4E22-BB4E-024C9B081680}">
  <ds:schemaRefs>
    <ds:schemaRef ds:uri="ca92b5f6-aafe-4dad-b787-b665378e28c7"/>
    <ds:schemaRef ds:uri="http://purl.org/dc/terms/"/>
    <ds:schemaRef ds:uri="http://schemas.openxmlformats.org/package/2006/metadata/core-properties"/>
    <ds:schemaRef ds:uri="http://schemas.microsoft.com/office/2006/documentManagement/types"/>
    <ds:schemaRef ds:uri="http://schemas.microsoft.com/office/infopath/2007/PartnerControls"/>
    <ds:schemaRef ds:uri="http://purl.org/dc/elements/1.1/"/>
    <ds:schemaRef ds:uri="http://schemas.microsoft.com/office/2006/metadata/properties"/>
    <ds:schemaRef ds:uri="d70a7923-0d34-42d6-b861-cc5ba2061430"/>
    <ds:schemaRef ds:uri="http://www.w3.org/XML/1998/namespace"/>
    <ds:schemaRef ds:uri="http://purl.org/dc/dcmitype/"/>
  </ds:schemaRefs>
</ds:datastoreItem>
</file>

<file path=customXml/itemProps2.xml><?xml version="1.0" encoding="utf-8"?>
<ds:datastoreItem xmlns:ds="http://schemas.openxmlformats.org/officeDocument/2006/customXml" ds:itemID="{C3FE3FFC-6353-4CEC-BC0B-2F1D05C703B6}">
  <ds:schemaRefs>
    <ds:schemaRef ds:uri="http://schemas.microsoft.com/sharepoint/v3/contenttype/forms"/>
  </ds:schemaRefs>
</ds:datastoreItem>
</file>

<file path=customXml/itemProps3.xml><?xml version="1.0" encoding="utf-8"?>
<ds:datastoreItem xmlns:ds="http://schemas.openxmlformats.org/officeDocument/2006/customXml" ds:itemID="{7F8A00AD-CFD6-453C-9C2D-1566A75F57D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d70a7923-0d34-42d6-b861-cc5ba2061430"/>
    <ds:schemaRef ds:uri="ca92b5f6-aafe-4dad-b787-b665378e28c7"/>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Enterprise_Printer_Friendly_Confidential</Template>
  <TotalTime>2561</TotalTime>
  <Words>3283</Words>
  <Application>Microsoft Office PowerPoint</Application>
  <PresentationFormat>On-screen Show (4:3)</PresentationFormat>
  <Paragraphs>178</Paragraphs>
  <Slides>18</Slides>
  <Notes>5</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18</vt:i4>
      </vt:variant>
    </vt:vector>
  </HeadingPairs>
  <TitlesOfParts>
    <vt:vector size="29" baseType="lpstr">
      <vt:lpstr>ＭＳ Ｐゴシック</vt:lpstr>
      <vt:lpstr>SimHei</vt:lpstr>
      <vt:lpstr>.AppleSystemUIFont</vt:lpstr>
      <vt:lpstr>Arial</vt:lpstr>
      <vt:lpstr>Calibri</vt:lpstr>
      <vt:lpstr>Calibri Light</vt:lpstr>
      <vt:lpstr>Connections</vt:lpstr>
      <vt:lpstr>ITC Franklin Gothic Std Book</vt:lpstr>
      <vt:lpstr>Times New Roman</vt:lpstr>
      <vt:lpstr>Wingdings</vt:lpstr>
      <vt:lpstr>Enterprise_Printer_Friendly_Confidential</vt:lpstr>
      <vt:lpstr>Purchase/Travel Program New Card Registration and Information Arkansas State University</vt:lpstr>
      <vt:lpstr>PowerPoint Presentation</vt:lpstr>
      <vt:lpstr>PowerPoint Presentation</vt:lpstr>
      <vt:lpstr>Card Activation  </vt:lpstr>
      <vt:lpstr>PowerPoint Presentation</vt:lpstr>
      <vt:lpstr>PowerPoint Presentation</vt:lpstr>
      <vt:lpstr>Global Card Access (GCA) www.baml.com/globalcardaccess  Alerts  PIN Check Statements Locking</vt:lpstr>
      <vt:lpstr>PowerPoint Presentation</vt:lpstr>
      <vt:lpstr>PowerPoint Presentation</vt:lpstr>
      <vt:lpstr>Cardholder Support</vt:lpstr>
      <vt:lpstr>PowerPoint Presentation</vt:lpstr>
      <vt:lpstr>Frequently Asked Questions</vt:lpstr>
      <vt:lpstr>PowerPoint Presentation</vt:lpstr>
      <vt:lpstr>PowerPoint Presentation</vt:lpstr>
      <vt:lpstr>PowerPoint Presentation</vt:lpstr>
      <vt:lpstr>Disclaimer</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Cover slide title lorem ipsum dolor sit</dc:title>
  <dc:creator>Microsoft Office User</dc:creator>
  <cp:lastModifiedBy>Traci Ellington</cp:lastModifiedBy>
  <cp:revision>161</cp:revision>
  <cp:lastPrinted>2020-01-28T15:45:13Z</cp:lastPrinted>
  <dcterms:created xsi:type="dcterms:W3CDTF">2019-06-03T15:30:55Z</dcterms:created>
  <dcterms:modified xsi:type="dcterms:W3CDTF">2020-11-17T15:16:12Z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0x010100FE57C69FE750F141990EF203906D6533</vt:lpwstr>
  </property>
  <property fmtid="{D5CDD505-2E9C-101B-9397-08002B2CF9AE}" pid="3" name="TitusGUID">
    <vt:lpwstr>1f118f83-db5b-40f6-9623-87e0b18a5a1e</vt:lpwstr>
  </property>
  <property fmtid="{D5CDD505-2E9C-101B-9397-08002B2CF9AE}" pid="4" name="Classification">
    <vt:lpwstr>Unclassified</vt:lpwstr>
  </property>
  <property fmtid="{D5CDD505-2E9C-101B-9397-08002B2CF9AE}" pid="5" name="_NewReviewCycle">
    <vt:lpwstr/>
  </property>
</Properties>
</file>